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13"/>
  </p:notesMasterIdLst>
  <p:sldIdLst>
    <p:sldId id="256" r:id="rId3"/>
    <p:sldId id="267" r:id="rId4"/>
    <p:sldId id="258" r:id="rId5"/>
    <p:sldId id="260" r:id="rId6"/>
    <p:sldId id="261" r:id="rId7"/>
    <p:sldId id="259"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4" d="100"/>
          <a:sy n="84" d="100"/>
        </p:scale>
        <p:origin x="90"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0BC8AB-3BD1-4990-8B10-7D789EAE2122}" type="datetimeFigureOut">
              <a:rPr lang="en-US" smtClean="0"/>
              <a:t>10/16/2015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8344BA-3B11-4C6C-AED2-82FD3DAEB979}" type="slidenum">
              <a:rPr lang="en-US" smtClean="0"/>
              <a:t>‹#›</a:t>
            </a:fld>
            <a:endParaRPr lang="en-US"/>
          </a:p>
        </p:txBody>
      </p:sp>
    </p:spTree>
    <p:extLst>
      <p:ext uri="{BB962C8B-B14F-4D97-AF65-F5344CB8AC3E}">
        <p14:creationId xmlns:p14="http://schemas.microsoft.com/office/powerpoint/2010/main" val="2601566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fld id="{A908AA8B-DE7A-4860-BAD3-EFF9F665DFC1}" type="slidenum">
              <a:rPr lang="th-TH" smtClean="0">
                <a:solidFill>
                  <a:prstClr val="black"/>
                </a:solidFill>
              </a:rPr>
              <a:pPr/>
              <a:t>2</a:t>
            </a:fld>
            <a:endParaRPr lang="th-TH">
              <a:solidFill>
                <a:prstClr val="black"/>
              </a:solidFill>
            </a:endParaRPr>
          </a:p>
        </p:txBody>
      </p:sp>
    </p:spTree>
    <p:extLst>
      <p:ext uri="{BB962C8B-B14F-4D97-AF65-F5344CB8AC3E}">
        <p14:creationId xmlns:p14="http://schemas.microsoft.com/office/powerpoint/2010/main" val="708045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F6BABD59-A4F6-49D0-A76B-A4EAC00C249C}" type="datetimeFigureOut">
              <a:rPr lang="en-US" smtClean="0"/>
              <a:t>10/16/2015</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E2A8475D-6CF7-48F9-8D74-48A7A31BEB0A}" type="slidenum">
              <a:rPr lang="en-US" smtClean="0"/>
              <a:t>‹#›</a:t>
            </a:fld>
            <a:endParaRPr lang="en-US"/>
          </a:p>
        </p:txBody>
      </p:sp>
    </p:spTree>
    <p:extLst>
      <p:ext uri="{BB962C8B-B14F-4D97-AF65-F5344CB8AC3E}">
        <p14:creationId xmlns:p14="http://schemas.microsoft.com/office/powerpoint/2010/main" val="609062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BABD59-A4F6-49D0-A76B-A4EAC00C249C}"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2A8475D-6CF7-48F9-8D74-48A7A31BEB0A}" type="slidenum">
              <a:rPr lang="en-US" smtClean="0"/>
              <a:t>‹#›</a:t>
            </a:fld>
            <a:endParaRPr lang="en-US"/>
          </a:p>
        </p:txBody>
      </p:sp>
    </p:spTree>
    <p:extLst>
      <p:ext uri="{BB962C8B-B14F-4D97-AF65-F5344CB8AC3E}">
        <p14:creationId xmlns:p14="http://schemas.microsoft.com/office/powerpoint/2010/main" val="2075049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BABD59-A4F6-49D0-A76B-A4EAC00C249C}"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2A8475D-6CF7-48F9-8D74-48A7A31BEB0A}" type="slidenum">
              <a:rPr lang="en-US" smtClean="0"/>
              <a:t>‹#›</a:t>
            </a:fld>
            <a:endParaRPr lang="en-US"/>
          </a:p>
        </p:txBody>
      </p:sp>
    </p:spTree>
    <p:extLst>
      <p:ext uri="{BB962C8B-B14F-4D97-AF65-F5344CB8AC3E}">
        <p14:creationId xmlns:p14="http://schemas.microsoft.com/office/powerpoint/2010/main" val="3459565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BABD59-A4F6-49D0-A76B-A4EAC00C249C}"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2A8475D-6CF7-48F9-8D74-48A7A31BEB0A}" type="slidenum">
              <a:rPr lang="en-US" smtClean="0"/>
              <a:t>‹#›</a:t>
            </a:fld>
            <a:endParaRPr lang="en-US"/>
          </a:p>
        </p:txBody>
      </p:sp>
    </p:spTree>
    <p:extLst>
      <p:ext uri="{BB962C8B-B14F-4D97-AF65-F5344CB8AC3E}">
        <p14:creationId xmlns:p14="http://schemas.microsoft.com/office/powerpoint/2010/main" val="242309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BABD59-A4F6-49D0-A76B-A4EAC00C249C}"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2A8475D-6CF7-48F9-8D74-48A7A31BEB0A}" type="slidenum">
              <a:rPr lang="en-US" smtClean="0"/>
              <a:t>‹#›</a:t>
            </a:fld>
            <a:endParaRPr lang="en-US"/>
          </a:p>
        </p:txBody>
      </p:sp>
    </p:spTree>
    <p:extLst>
      <p:ext uri="{BB962C8B-B14F-4D97-AF65-F5344CB8AC3E}">
        <p14:creationId xmlns:p14="http://schemas.microsoft.com/office/powerpoint/2010/main" val="4272822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6BABD59-A4F6-49D0-A76B-A4EAC00C249C}" type="datetimeFigureOut">
              <a:rPr lang="en-US" smtClean="0"/>
              <a:t>10/16/2015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A8475D-6CF7-48F9-8D74-48A7A31BEB0A}" type="slidenum">
              <a:rPr lang="en-US" smtClean="0"/>
              <a:t>‹#›</a:t>
            </a:fld>
            <a:endParaRPr lang="en-US"/>
          </a:p>
        </p:txBody>
      </p:sp>
    </p:spTree>
    <p:extLst>
      <p:ext uri="{BB962C8B-B14F-4D97-AF65-F5344CB8AC3E}">
        <p14:creationId xmlns:p14="http://schemas.microsoft.com/office/powerpoint/2010/main" val="853260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6BABD59-A4F6-49D0-A76B-A4EAC00C249C}" type="datetimeFigureOut">
              <a:rPr lang="en-US" smtClean="0"/>
              <a:t>10/16/2015</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E2A8475D-6CF7-48F9-8D74-48A7A31BEB0A}" type="slidenum">
              <a:rPr lang="en-US" smtClean="0"/>
              <a:t>‹#›</a:t>
            </a:fld>
            <a:endParaRPr lang="en-US"/>
          </a:p>
        </p:txBody>
      </p:sp>
    </p:spTree>
    <p:extLst>
      <p:ext uri="{BB962C8B-B14F-4D97-AF65-F5344CB8AC3E}">
        <p14:creationId xmlns:p14="http://schemas.microsoft.com/office/powerpoint/2010/main" val="2732819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F6BABD59-A4F6-49D0-A76B-A4EAC00C249C}"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8475D-6CF7-48F9-8D74-48A7A31BEB0A}" type="slidenum">
              <a:rPr lang="en-US" smtClean="0"/>
              <a:t>‹#›</a:t>
            </a:fld>
            <a:endParaRPr lang="en-US"/>
          </a:p>
        </p:txBody>
      </p:sp>
    </p:spTree>
    <p:extLst>
      <p:ext uri="{BB962C8B-B14F-4D97-AF65-F5344CB8AC3E}">
        <p14:creationId xmlns:p14="http://schemas.microsoft.com/office/powerpoint/2010/main" val="3984392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F6BABD59-A4F6-49D0-A76B-A4EAC00C249C}"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2A8475D-6CF7-48F9-8D74-48A7A31BEB0A}" type="slidenum">
              <a:rPr lang="en-US" smtClean="0"/>
              <a:t>‹#›</a:t>
            </a:fld>
            <a:endParaRPr lang="en-US"/>
          </a:p>
        </p:txBody>
      </p:sp>
    </p:spTree>
    <p:extLst>
      <p:ext uri="{BB962C8B-B14F-4D97-AF65-F5344CB8AC3E}">
        <p14:creationId xmlns:p14="http://schemas.microsoft.com/office/powerpoint/2010/main" val="3330270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A36210-F046-4820-8F41-3DDA84DA1200}" type="datetimeFigureOut">
              <a:rPr lang="en-US" smtClean="0">
                <a:solidFill>
                  <a:srgbClr val="073E87"/>
                </a:solidFill>
              </a:rPr>
              <a:pPr/>
              <a:t>10/16/2015</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EBDDC3"/>
              </a:solidFill>
            </a:endParaRPr>
          </a:p>
        </p:txBody>
      </p:sp>
      <p:sp>
        <p:nvSpPr>
          <p:cNvPr id="6" name="Slide Number Placeholder 5"/>
          <p:cNvSpPr>
            <a:spLocks noGrp="1"/>
          </p:cNvSpPr>
          <p:nvPr>
            <p:ph type="sldNum" sz="quarter" idx="12"/>
          </p:nvPr>
        </p:nvSpPr>
        <p:spPr/>
        <p:txBody>
          <a:bodyPr/>
          <a:lstStyle/>
          <a:p>
            <a:fld id="{FF6587FF-7266-4698-86B3-F8B4A2AD8E07}" type="slidenum">
              <a:rPr lang="en-US" smtClean="0">
                <a:solidFill>
                  <a:srgbClr val="EBDDC3"/>
                </a:solidFill>
              </a:rPr>
              <a:pPr/>
              <a:t>‹#›</a:t>
            </a:fld>
            <a:endParaRPr lang="en-US" dirty="0">
              <a:solidFill>
                <a:srgbClr val="EBDDC3"/>
              </a:solidFill>
            </a:endParaRPr>
          </a:p>
        </p:txBody>
      </p:sp>
    </p:spTree>
    <p:extLst>
      <p:ext uri="{BB962C8B-B14F-4D97-AF65-F5344CB8AC3E}">
        <p14:creationId xmlns:p14="http://schemas.microsoft.com/office/powerpoint/2010/main" val="2368417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A36210-F046-4820-8F41-3DDA84DA1200}" type="datetimeFigureOut">
              <a:rPr lang="en-US" smtClean="0">
                <a:solidFill>
                  <a:srgbClr val="775F55"/>
                </a:solidFill>
              </a:rPr>
              <a:pPr/>
              <a:t>10/16/2015</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dirty="0">
              <a:solidFill>
                <a:srgbClr val="775F55"/>
              </a:solidFill>
            </a:endParaRPr>
          </a:p>
        </p:txBody>
      </p:sp>
      <p:sp>
        <p:nvSpPr>
          <p:cNvPr id="6" name="Slide Number Placeholder 5"/>
          <p:cNvSpPr>
            <a:spLocks noGrp="1"/>
          </p:cNvSpPr>
          <p:nvPr>
            <p:ph type="sldNum" sz="quarter" idx="12"/>
          </p:nvPr>
        </p:nvSpPr>
        <p:spPr/>
        <p:txBody>
          <a:bodyPr/>
          <a:lstStyle/>
          <a:p>
            <a:fld id="{FF6587FF-7266-4698-86B3-F8B4A2AD8E07}" type="slidenum">
              <a:rPr lang="en-US" smtClean="0">
                <a:solidFill>
                  <a:srgbClr val="073E87"/>
                </a:solidFill>
              </a:rPr>
              <a:pPr/>
              <a:t>‹#›</a:t>
            </a:fld>
            <a:endParaRPr lang="en-US" dirty="0">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25191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BABD59-A4F6-49D0-A76B-A4EAC00C249C}"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8475D-6CF7-48F9-8D74-48A7A31BEB0A}" type="slidenum">
              <a:rPr lang="en-US" smtClean="0"/>
              <a:t>‹#›</a:t>
            </a:fld>
            <a:endParaRPr lang="en-US"/>
          </a:p>
        </p:txBody>
      </p:sp>
    </p:spTree>
    <p:extLst>
      <p:ext uri="{BB962C8B-B14F-4D97-AF65-F5344CB8AC3E}">
        <p14:creationId xmlns:p14="http://schemas.microsoft.com/office/powerpoint/2010/main" val="3507516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A36210-F046-4820-8F41-3DDA84DA1200}" type="datetimeFigureOut">
              <a:rPr lang="en-US" smtClean="0">
                <a:solidFill>
                  <a:srgbClr val="775F55"/>
                </a:solidFill>
              </a:rPr>
              <a:pPr/>
              <a:t>10/16/2015</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dirty="0">
              <a:solidFill>
                <a:srgbClr val="775F55"/>
              </a:solidFill>
            </a:endParaRPr>
          </a:p>
        </p:txBody>
      </p:sp>
      <p:sp>
        <p:nvSpPr>
          <p:cNvPr id="6" name="Slide Number Placeholder 5"/>
          <p:cNvSpPr>
            <a:spLocks noGrp="1"/>
          </p:cNvSpPr>
          <p:nvPr>
            <p:ph type="sldNum" sz="quarter" idx="12"/>
          </p:nvPr>
        </p:nvSpPr>
        <p:spPr/>
        <p:txBody>
          <a:bodyPr/>
          <a:lstStyle/>
          <a:p>
            <a:fld id="{FF6587FF-7266-4698-86B3-F8B4A2AD8E07}"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965735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8A36210-F046-4820-8F41-3DDA84DA1200}" type="datetimeFigureOut">
              <a:rPr lang="en-US" smtClean="0">
                <a:solidFill>
                  <a:srgbClr val="775F55"/>
                </a:solidFill>
              </a:rPr>
              <a:pPr/>
              <a:t>10/16/2015</a:t>
            </a:fld>
            <a:endParaRPr lang="en-US" dirty="0">
              <a:solidFill>
                <a:srgbClr val="775F55"/>
              </a:solidFill>
            </a:endParaRPr>
          </a:p>
        </p:txBody>
      </p:sp>
      <p:sp>
        <p:nvSpPr>
          <p:cNvPr id="6" name="Footer Placeholder 5"/>
          <p:cNvSpPr>
            <a:spLocks noGrp="1"/>
          </p:cNvSpPr>
          <p:nvPr>
            <p:ph type="ftr" sz="quarter" idx="11"/>
          </p:nvPr>
        </p:nvSpPr>
        <p:spPr/>
        <p:txBody>
          <a:bodyPr/>
          <a:lstStyle/>
          <a:p>
            <a:endParaRPr lang="en-US" dirty="0">
              <a:solidFill>
                <a:srgbClr val="775F55"/>
              </a:solidFill>
            </a:endParaRPr>
          </a:p>
        </p:txBody>
      </p:sp>
      <p:sp>
        <p:nvSpPr>
          <p:cNvPr id="7" name="Slide Number Placeholder 6"/>
          <p:cNvSpPr>
            <a:spLocks noGrp="1"/>
          </p:cNvSpPr>
          <p:nvPr>
            <p:ph type="sldNum" sz="quarter" idx="12"/>
          </p:nvPr>
        </p:nvSpPr>
        <p:spPr/>
        <p:txBody>
          <a:bodyPr/>
          <a:lstStyle/>
          <a:p>
            <a:fld id="{FF6587FF-7266-4698-86B3-F8B4A2AD8E07}" type="slidenum">
              <a:rPr lang="en-US" smtClean="0">
                <a:solidFill>
                  <a:srgbClr val="073E87"/>
                </a:solidFill>
              </a:rPr>
              <a:pPr/>
              <a:t>‹#›</a:t>
            </a:fld>
            <a:endParaRPr lang="en-US" dirty="0">
              <a:solidFill>
                <a:srgbClr val="073E87"/>
              </a:solidFill>
            </a:endParaRPr>
          </a:p>
        </p:txBody>
      </p:sp>
      <p:sp>
        <p:nvSpPr>
          <p:cNvPr id="9" name="Content Placeholder 8"/>
          <p:cNvSpPr>
            <a:spLocks noGrp="1"/>
          </p:cNvSpPr>
          <p:nvPr>
            <p:ph sz="quarter" idx="13"/>
          </p:nvPr>
        </p:nvSpPr>
        <p:spPr>
          <a:xfrm>
            <a:off x="902207" y="2679192"/>
            <a:ext cx="5096256"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6131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A36210-F046-4820-8F41-3DDA84DA1200}" type="datetimeFigureOut">
              <a:rPr lang="en-US" smtClean="0">
                <a:solidFill>
                  <a:srgbClr val="775F55"/>
                </a:solidFill>
              </a:rPr>
              <a:pPr/>
              <a:t>10/16/2015</a:t>
            </a:fld>
            <a:endParaRPr lang="en-US" dirty="0">
              <a:solidFill>
                <a:srgbClr val="775F55"/>
              </a:solidFill>
            </a:endParaRPr>
          </a:p>
        </p:txBody>
      </p:sp>
      <p:sp>
        <p:nvSpPr>
          <p:cNvPr id="8" name="Footer Placeholder 7"/>
          <p:cNvSpPr>
            <a:spLocks noGrp="1"/>
          </p:cNvSpPr>
          <p:nvPr>
            <p:ph type="ftr" sz="quarter" idx="11"/>
          </p:nvPr>
        </p:nvSpPr>
        <p:spPr/>
        <p:txBody>
          <a:bodyPr/>
          <a:lstStyle/>
          <a:p>
            <a:endParaRPr lang="en-US" dirty="0">
              <a:solidFill>
                <a:srgbClr val="775F55"/>
              </a:solidFill>
            </a:endParaRPr>
          </a:p>
        </p:txBody>
      </p:sp>
      <p:sp>
        <p:nvSpPr>
          <p:cNvPr id="9" name="Slide Number Placeholder 8"/>
          <p:cNvSpPr>
            <a:spLocks noGrp="1"/>
          </p:cNvSpPr>
          <p:nvPr>
            <p:ph type="sldNum" sz="quarter" idx="12"/>
          </p:nvPr>
        </p:nvSpPr>
        <p:spPr/>
        <p:txBody>
          <a:bodyPr/>
          <a:lstStyle/>
          <a:p>
            <a:fld id="{FF6587FF-7266-4698-86B3-F8B4A2AD8E07}"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5204216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A36210-F046-4820-8F41-3DDA84DA1200}" type="datetimeFigureOut">
              <a:rPr lang="en-US" smtClean="0">
                <a:solidFill>
                  <a:srgbClr val="775F55"/>
                </a:solidFill>
              </a:rPr>
              <a:pPr/>
              <a:t>10/16/2015</a:t>
            </a:fld>
            <a:endParaRPr lang="en-US" dirty="0">
              <a:solidFill>
                <a:srgbClr val="775F55"/>
              </a:solidFill>
            </a:endParaRPr>
          </a:p>
        </p:txBody>
      </p:sp>
      <p:sp>
        <p:nvSpPr>
          <p:cNvPr id="4" name="Footer Placeholder 3"/>
          <p:cNvSpPr>
            <a:spLocks noGrp="1"/>
          </p:cNvSpPr>
          <p:nvPr>
            <p:ph type="ftr" sz="quarter" idx="11"/>
          </p:nvPr>
        </p:nvSpPr>
        <p:spPr/>
        <p:txBody>
          <a:bodyPr/>
          <a:lstStyle/>
          <a:p>
            <a:endParaRPr lang="en-US" dirty="0">
              <a:solidFill>
                <a:srgbClr val="775F55"/>
              </a:solidFill>
            </a:endParaRPr>
          </a:p>
        </p:txBody>
      </p:sp>
      <p:sp>
        <p:nvSpPr>
          <p:cNvPr id="5" name="Slide Number Placeholder 4"/>
          <p:cNvSpPr>
            <a:spLocks noGrp="1"/>
          </p:cNvSpPr>
          <p:nvPr>
            <p:ph type="sldNum" sz="quarter" idx="12"/>
          </p:nvPr>
        </p:nvSpPr>
        <p:spPr/>
        <p:txBody>
          <a:bodyPr/>
          <a:lstStyle/>
          <a:p>
            <a:fld id="{FF6587FF-7266-4698-86B3-F8B4A2AD8E07}"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4267814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grpSp>
      <p:sp>
        <p:nvSpPr>
          <p:cNvPr id="2" name="Date Placeholder 1"/>
          <p:cNvSpPr>
            <a:spLocks noGrp="1"/>
          </p:cNvSpPr>
          <p:nvPr>
            <p:ph type="dt" sz="half" idx="10"/>
          </p:nvPr>
        </p:nvSpPr>
        <p:spPr/>
        <p:txBody>
          <a:bodyPr/>
          <a:lstStyle/>
          <a:p>
            <a:fld id="{28A36210-F046-4820-8F41-3DDA84DA1200}" type="datetimeFigureOut">
              <a:rPr lang="en-US" smtClean="0">
                <a:solidFill>
                  <a:srgbClr val="775F55"/>
                </a:solidFill>
              </a:rPr>
              <a:pPr/>
              <a:t>10/16/2015</a:t>
            </a:fld>
            <a:endParaRPr lang="en-US" dirty="0">
              <a:solidFill>
                <a:srgbClr val="775F55"/>
              </a:solidFill>
            </a:endParaRPr>
          </a:p>
        </p:txBody>
      </p:sp>
      <p:sp>
        <p:nvSpPr>
          <p:cNvPr id="3" name="Footer Placeholder 2"/>
          <p:cNvSpPr>
            <a:spLocks noGrp="1"/>
          </p:cNvSpPr>
          <p:nvPr>
            <p:ph type="ftr" sz="quarter" idx="11"/>
          </p:nvPr>
        </p:nvSpPr>
        <p:spPr/>
        <p:txBody>
          <a:bodyPr/>
          <a:lstStyle/>
          <a:p>
            <a:endParaRPr lang="en-US" dirty="0">
              <a:solidFill>
                <a:srgbClr val="775F55"/>
              </a:solidFill>
            </a:endParaRPr>
          </a:p>
        </p:txBody>
      </p:sp>
      <p:sp>
        <p:nvSpPr>
          <p:cNvPr id="4" name="Slide Number Placeholder 3"/>
          <p:cNvSpPr>
            <a:spLocks noGrp="1"/>
          </p:cNvSpPr>
          <p:nvPr>
            <p:ph type="sldNum" sz="quarter" idx="12"/>
          </p:nvPr>
        </p:nvSpPr>
        <p:spPr/>
        <p:txBody>
          <a:bodyPr/>
          <a:lstStyle/>
          <a:p>
            <a:fld id="{FF6587FF-7266-4698-86B3-F8B4A2AD8E07}" type="slidenum">
              <a:rPr lang="en-US" smtClean="0">
                <a:solidFill>
                  <a:srgbClr val="775F55"/>
                </a:solidFill>
              </a:rPr>
              <a:pPr/>
              <a:t>‹#›</a:t>
            </a:fld>
            <a:endParaRPr lang="en-US" dirty="0">
              <a:solidFill>
                <a:srgbClr val="775F55"/>
              </a:solidFill>
            </a:endParaRPr>
          </a:p>
        </p:txBody>
      </p:sp>
    </p:spTree>
    <p:extLst>
      <p:ext uri="{BB962C8B-B14F-4D97-AF65-F5344CB8AC3E}">
        <p14:creationId xmlns:p14="http://schemas.microsoft.com/office/powerpoint/2010/main" val="634110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5" name="Date Placeholder 4"/>
          <p:cNvSpPr>
            <a:spLocks noGrp="1"/>
          </p:cNvSpPr>
          <p:nvPr>
            <p:ph type="dt" sz="half" idx="10"/>
          </p:nvPr>
        </p:nvSpPr>
        <p:spPr/>
        <p:txBody>
          <a:bodyPr/>
          <a:lstStyle/>
          <a:p>
            <a:fld id="{28A36210-F046-4820-8F41-3DDA84DA1200}" type="datetimeFigureOut">
              <a:rPr lang="en-US" smtClean="0">
                <a:solidFill>
                  <a:srgbClr val="775F55"/>
                </a:solidFill>
              </a:rPr>
              <a:pPr/>
              <a:t>10/16/2015</a:t>
            </a:fld>
            <a:endParaRPr lang="en-US" dirty="0">
              <a:solidFill>
                <a:srgbClr val="775F55"/>
              </a:solidFill>
            </a:endParaRPr>
          </a:p>
        </p:txBody>
      </p:sp>
      <p:sp>
        <p:nvSpPr>
          <p:cNvPr id="6" name="Footer Placeholder 5"/>
          <p:cNvSpPr>
            <a:spLocks noGrp="1"/>
          </p:cNvSpPr>
          <p:nvPr>
            <p:ph type="ftr" sz="quarter" idx="11"/>
          </p:nvPr>
        </p:nvSpPr>
        <p:spPr/>
        <p:txBody>
          <a:bodyPr/>
          <a:lstStyle/>
          <a:p>
            <a:endParaRPr lang="en-US" dirty="0">
              <a:solidFill>
                <a:srgbClr val="775F55"/>
              </a:solidFill>
            </a:endParaRPr>
          </a:p>
        </p:txBody>
      </p:sp>
      <p:sp>
        <p:nvSpPr>
          <p:cNvPr id="7" name="Slide Number Placeholder 6"/>
          <p:cNvSpPr>
            <a:spLocks noGrp="1"/>
          </p:cNvSpPr>
          <p:nvPr>
            <p:ph type="sldNum" sz="quarter" idx="12"/>
          </p:nvPr>
        </p:nvSpPr>
        <p:spPr/>
        <p:txBody>
          <a:bodyPr/>
          <a:lstStyle/>
          <a:p>
            <a:fld id="{FF6587FF-7266-4698-86B3-F8B4A2AD8E07}" type="slidenum">
              <a:rPr lang="en-US" smtClean="0">
                <a:solidFill>
                  <a:srgbClr val="073E87"/>
                </a:solidFill>
              </a:rPr>
              <a:pPr/>
              <a:t>‹#›</a:t>
            </a:fld>
            <a:endParaRPr lang="en-US" dirty="0">
              <a:solidFill>
                <a:srgbClr val="073E87"/>
              </a:solidFill>
            </a:endParaRPr>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63213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A36210-F046-4820-8F41-3DDA84DA1200}" type="datetimeFigureOut">
              <a:rPr lang="en-US" smtClean="0">
                <a:solidFill>
                  <a:srgbClr val="775F55"/>
                </a:solidFill>
              </a:rPr>
              <a:pPr/>
              <a:t>10/16/2015</a:t>
            </a:fld>
            <a:endParaRPr lang="en-US" dirty="0">
              <a:solidFill>
                <a:srgbClr val="775F55"/>
              </a:solidFill>
            </a:endParaRPr>
          </a:p>
        </p:txBody>
      </p:sp>
      <p:sp>
        <p:nvSpPr>
          <p:cNvPr id="6" name="Footer Placeholder 5"/>
          <p:cNvSpPr>
            <a:spLocks noGrp="1"/>
          </p:cNvSpPr>
          <p:nvPr>
            <p:ph type="ftr" sz="quarter" idx="11"/>
          </p:nvPr>
        </p:nvSpPr>
        <p:spPr/>
        <p:txBody>
          <a:bodyPr/>
          <a:lstStyle/>
          <a:p>
            <a:endParaRPr lang="en-US" dirty="0">
              <a:solidFill>
                <a:srgbClr val="775F55"/>
              </a:solidFill>
            </a:endParaRPr>
          </a:p>
        </p:txBody>
      </p:sp>
      <p:sp>
        <p:nvSpPr>
          <p:cNvPr id="7" name="Slide Number Placeholder 6"/>
          <p:cNvSpPr>
            <a:spLocks noGrp="1"/>
          </p:cNvSpPr>
          <p:nvPr>
            <p:ph type="sldNum" sz="quarter" idx="12"/>
          </p:nvPr>
        </p:nvSpPr>
        <p:spPr/>
        <p:txBody>
          <a:bodyPr/>
          <a:lstStyle/>
          <a:p>
            <a:fld id="{FF6587FF-7266-4698-86B3-F8B4A2AD8E07}" type="slidenum">
              <a:rPr lang="en-US" smtClean="0">
                <a:solidFill>
                  <a:srgbClr val="073E87"/>
                </a:solidFill>
              </a:rPr>
              <a:pPr/>
              <a:t>‹#›</a:t>
            </a:fld>
            <a:endParaRPr lang="en-US" dirty="0">
              <a:solidFill>
                <a:srgbClr val="073E87"/>
              </a:solidFill>
            </a:endParaRPr>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19524171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A36210-F046-4820-8F41-3DDA84DA1200}" type="datetimeFigureOut">
              <a:rPr lang="en-US" smtClean="0">
                <a:solidFill>
                  <a:srgbClr val="775F55"/>
                </a:solidFill>
              </a:rPr>
              <a:pPr/>
              <a:t>10/16/2015</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dirty="0">
              <a:solidFill>
                <a:srgbClr val="775F55"/>
              </a:solidFill>
            </a:endParaRPr>
          </a:p>
        </p:txBody>
      </p:sp>
      <p:sp>
        <p:nvSpPr>
          <p:cNvPr id="6" name="Slide Number Placeholder 5"/>
          <p:cNvSpPr>
            <a:spLocks noGrp="1"/>
          </p:cNvSpPr>
          <p:nvPr>
            <p:ph type="sldNum" sz="quarter" idx="12"/>
          </p:nvPr>
        </p:nvSpPr>
        <p:spPr/>
        <p:txBody>
          <a:bodyPr/>
          <a:lstStyle/>
          <a:p>
            <a:fld id="{FF6587FF-7266-4698-86B3-F8B4A2AD8E07}"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1716617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4" name="Date Placeholder 3"/>
          <p:cNvSpPr>
            <a:spLocks noGrp="1"/>
          </p:cNvSpPr>
          <p:nvPr>
            <p:ph type="dt" sz="half" idx="10"/>
          </p:nvPr>
        </p:nvSpPr>
        <p:spPr/>
        <p:txBody>
          <a:bodyPr/>
          <a:lstStyle/>
          <a:p>
            <a:fld id="{28A36210-F046-4820-8F41-3DDA84DA1200}" type="datetimeFigureOut">
              <a:rPr lang="en-US" smtClean="0">
                <a:solidFill>
                  <a:srgbClr val="775F55"/>
                </a:solidFill>
              </a:rPr>
              <a:pPr/>
              <a:t>10/16/2015</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dirty="0">
              <a:solidFill>
                <a:srgbClr val="775F55"/>
              </a:solidFill>
            </a:endParaRPr>
          </a:p>
        </p:txBody>
      </p:sp>
      <p:sp>
        <p:nvSpPr>
          <p:cNvPr id="6" name="Slide Number Placeholder 5"/>
          <p:cNvSpPr>
            <a:spLocks noGrp="1"/>
          </p:cNvSpPr>
          <p:nvPr>
            <p:ph type="sldNum" sz="quarter" idx="12"/>
          </p:nvPr>
        </p:nvSpPr>
        <p:spPr/>
        <p:txBody>
          <a:bodyPr/>
          <a:lstStyle/>
          <a:p>
            <a:fld id="{FF6587FF-7266-4698-86B3-F8B4A2AD8E07}" type="slidenum">
              <a:rPr lang="en-US" smtClean="0">
                <a:solidFill>
                  <a:srgbClr val="073E87"/>
                </a:solidFill>
              </a:rPr>
              <a:pPr/>
              <a:t>‹#›</a:t>
            </a:fld>
            <a:endParaRPr lang="en-US" dirty="0">
              <a:solidFill>
                <a:srgbClr val="073E87"/>
              </a:solidFill>
            </a:endParaRPr>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7658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BABD59-A4F6-49D0-A76B-A4EAC00C249C}"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2A8475D-6CF7-48F9-8D74-48A7A31BEB0A}" type="slidenum">
              <a:rPr lang="en-US" smtClean="0"/>
              <a:t>‹#›</a:t>
            </a:fld>
            <a:endParaRPr lang="en-US"/>
          </a:p>
        </p:txBody>
      </p:sp>
    </p:spTree>
    <p:extLst>
      <p:ext uri="{BB962C8B-B14F-4D97-AF65-F5344CB8AC3E}">
        <p14:creationId xmlns:p14="http://schemas.microsoft.com/office/powerpoint/2010/main" val="345894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BABD59-A4F6-49D0-A76B-A4EAC00C249C}"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A8475D-6CF7-48F9-8D74-48A7A31BEB0A}" type="slidenum">
              <a:rPr lang="en-US" smtClean="0"/>
              <a:t>‹#›</a:t>
            </a:fld>
            <a:endParaRPr lang="en-US"/>
          </a:p>
        </p:txBody>
      </p:sp>
    </p:spTree>
    <p:extLst>
      <p:ext uri="{BB962C8B-B14F-4D97-AF65-F5344CB8AC3E}">
        <p14:creationId xmlns:p14="http://schemas.microsoft.com/office/powerpoint/2010/main" val="4169143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BABD59-A4F6-49D0-A76B-A4EAC00C249C}" type="datetimeFigureOut">
              <a:rPr lang="en-US" smtClean="0"/>
              <a:t>10/16/2015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A8475D-6CF7-48F9-8D74-48A7A31BEB0A}" type="slidenum">
              <a:rPr lang="en-US" smtClean="0"/>
              <a:t>‹#›</a:t>
            </a:fld>
            <a:endParaRPr lang="en-US"/>
          </a:p>
        </p:txBody>
      </p:sp>
    </p:spTree>
    <p:extLst>
      <p:ext uri="{BB962C8B-B14F-4D97-AF65-F5344CB8AC3E}">
        <p14:creationId xmlns:p14="http://schemas.microsoft.com/office/powerpoint/2010/main" val="46123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BABD59-A4F6-49D0-A76B-A4EAC00C249C}" type="datetimeFigureOut">
              <a:rPr lang="en-US" smtClean="0"/>
              <a:t>10/16/2015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A8475D-6CF7-48F9-8D74-48A7A31BEB0A}" type="slidenum">
              <a:rPr lang="en-US" smtClean="0"/>
              <a:t>‹#›</a:t>
            </a:fld>
            <a:endParaRPr lang="en-US"/>
          </a:p>
        </p:txBody>
      </p:sp>
    </p:spTree>
    <p:extLst>
      <p:ext uri="{BB962C8B-B14F-4D97-AF65-F5344CB8AC3E}">
        <p14:creationId xmlns:p14="http://schemas.microsoft.com/office/powerpoint/2010/main" val="2577806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BABD59-A4F6-49D0-A76B-A4EAC00C249C}" type="datetimeFigureOut">
              <a:rPr lang="en-US" smtClean="0"/>
              <a:t>10/16/2015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2A8475D-6CF7-48F9-8D74-48A7A31BEB0A}" type="slidenum">
              <a:rPr lang="en-US" smtClean="0"/>
              <a:t>‹#›</a:t>
            </a:fld>
            <a:endParaRPr lang="en-US"/>
          </a:p>
        </p:txBody>
      </p:sp>
    </p:spTree>
    <p:extLst>
      <p:ext uri="{BB962C8B-B14F-4D97-AF65-F5344CB8AC3E}">
        <p14:creationId xmlns:p14="http://schemas.microsoft.com/office/powerpoint/2010/main" val="3587108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BABD59-A4F6-49D0-A76B-A4EAC00C249C}"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2A8475D-6CF7-48F9-8D74-48A7A31BEB0A}" type="slidenum">
              <a:rPr lang="en-US" smtClean="0"/>
              <a:t>‹#›</a:t>
            </a:fld>
            <a:endParaRPr lang="en-US"/>
          </a:p>
        </p:txBody>
      </p:sp>
    </p:spTree>
    <p:extLst>
      <p:ext uri="{BB962C8B-B14F-4D97-AF65-F5344CB8AC3E}">
        <p14:creationId xmlns:p14="http://schemas.microsoft.com/office/powerpoint/2010/main" val="375234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BABD59-A4F6-49D0-A76B-A4EAC00C249C}"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2A8475D-6CF7-48F9-8D74-48A7A31BEB0A}" type="slidenum">
              <a:rPr lang="en-US" smtClean="0"/>
              <a:t>‹#›</a:t>
            </a:fld>
            <a:endParaRPr lang="en-US"/>
          </a:p>
        </p:txBody>
      </p:sp>
    </p:spTree>
    <p:extLst>
      <p:ext uri="{BB962C8B-B14F-4D97-AF65-F5344CB8AC3E}">
        <p14:creationId xmlns:p14="http://schemas.microsoft.com/office/powerpoint/2010/main" val="1788349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6BABD59-A4F6-49D0-A76B-A4EAC00C249C}" type="datetimeFigureOut">
              <a:rPr lang="en-US" smtClean="0"/>
              <a:t>10/16/2015</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2A8475D-6CF7-48F9-8D74-48A7A31BEB0A}" type="slidenum">
              <a:rPr lang="en-US" smtClean="0"/>
              <a:t>‹#›</a:t>
            </a:fld>
            <a:endParaRPr lang="en-US"/>
          </a:p>
        </p:txBody>
      </p:sp>
    </p:spTree>
    <p:extLst>
      <p:ext uri="{BB962C8B-B14F-4D97-AF65-F5344CB8AC3E}">
        <p14:creationId xmlns:p14="http://schemas.microsoft.com/office/powerpoint/2010/main" val="3812848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0000"/>
            </a:gs>
            <a:gs pos="46000">
              <a:schemeClr val="bg1"/>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28A36210-F046-4820-8F41-3DDA84DA1200}" type="datetimeFigureOut">
              <a:rPr lang="en-US" smtClean="0">
                <a:solidFill>
                  <a:srgbClr val="775F55"/>
                </a:solidFill>
              </a:rPr>
              <a:pPr/>
              <a:t>10/16/2015</a:t>
            </a:fld>
            <a:endParaRPr lang="en-US" dirty="0">
              <a:solidFill>
                <a:srgbClr val="775F55"/>
              </a:solidFill>
            </a:endParaRPr>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solidFill>
                <a:srgbClr val="775F55"/>
              </a:solidFill>
            </a:endParaRPr>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FF6587FF-7266-4698-86B3-F8B4A2AD8E07}" type="slidenum">
              <a:rPr lang="en-US" smtClean="0">
                <a:solidFill>
                  <a:srgbClr val="073E87"/>
                </a:solidFill>
              </a:rPr>
              <a:pPr/>
              <a:t>‹#›</a:t>
            </a:fld>
            <a:endParaRPr lang="en-US" dirty="0">
              <a:solidFill>
                <a:srgbClr val="073E87"/>
              </a:solidFill>
            </a:endParaRPr>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577016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768234" y="1206879"/>
            <a:ext cx="5308639" cy="3981479"/>
          </a:xfrm>
          <a:prstGeom prst="rect">
            <a:avLst/>
          </a:prstGeom>
          <a:solidFill>
            <a:srgbClr val="FF0000"/>
          </a:solidFill>
        </p:spPr>
      </p:pic>
      <p:sp>
        <p:nvSpPr>
          <p:cNvPr id="5" name="Title 4"/>
          <p:cNvSpPr>
            <a:spLocks noGrp="1"/>
          </p:cNvSpPr>
          <p:nvPr>
            <p:ph type="ctrTitle"/>
          </p:nvPr>
        </p:nvSpPr>
        <p:spPr>
          <a:xfrm>
            <a:off x="6400799" y="1743374"/>
            <a:ext cx="5049091" cy="830997"/>
          </a:xfrm>
          <a:prstGeom prst="rect">
            <a:avLst/>
          </a:prstGeom>
          <a:solidFill>
            <a:srgbClr val="FF0000"/>
          </a:solidFill>
        </p:spPr>
        <p:txBody>
          <a:bodyPr vert="horz" wrap="square" lIns="91440" tIns="45720" rIns="91440" bIns="45720" rtlCol="0" anchor="ctr">
            <a:spAutoFit/>
          </a:bodyPr>
          <a:lstStyle/>
          <a:p>
            <a:pPr lvl="1" algn="l">
              <a:spcBef>
                <a:spcPct val="0"/>
              </a:spcBef>
            </a:pPr>
            <a:r>
              <a:rPr lang="en-US" sz="2400" dirty="0"/>
              <a:t>Working with </a:t>
            </a:r>
            <a:r>
              <a:rPr lang="en-US" sz="2400" dirty="0" smtClean="0"/>
              <a:t>Expatriate in a competitive environment  </a:t>
            </a:r>
            <a:endParaRPr lang="en-GB" sz="2400" spc="-150" dirty="0">
              <a:solidFill>
                <a:schemeClr val="bg1"/>
              </a:solidFill>
              <a:latin typeface="Arial Black" pitchFamily="34" charset="0"/>
              <a:ea typeface="+mj-ea"/>
              <a:cs typeface="+mj-cs"/>
            </a:endParaRPr>
          </a:p>
        </p:txBody>
      </p:sp>
      <p:sp>
        <p:nvSpPr>
          <p:cNvPr id="6" name="Rectangle 5"/>
          <p:cNvSpPr/>
          <p:nvPr/>
        </p:nvSpPr>
        <p:spPr>
          <a:xfrm>
            <a:off x="6400799" y="3192055"/>
            <a:ext cx="3419872" cy="461665"/>
          </a:xfrm>
          <a:prstGeom prst="rect">
            <a:avLst/>
          </a:prstGeom>
          <a:solidFill>
            <a:srgbClr val="FF0000"/>
          </a:solidFill>
        </p:spPr>
        <p:txBody>
          <a:bodyPr vert="horz" wrap="square" lIns="91440" tIns="45720" rIns="91440" bIns="45720" rtlCol="0" anchor="ctr">
            <a:spAutoFit/>
          </a:bodyPr>
          <a:lstStyle/>
          <a:p>
            <a:pPr lvl="1">
              <a:spcBef>
                <a:spcPct val="0"/>
              </a:spcBef>
            </a:pPr>
            <a:r>
              <a:rPr lang="en-GB" sz="2400" dirty="0">
                <a:solidFill>
                  <a:schemeClr val="tx2"/>
                </a:solidFill>
              </a:rPr>
              <a:t>PWINT OO SWE</a:t>
            </a:r>
          </a:p>
        </p:txBody>
      </p:sp>
      <p:sp>
        <p:nvSpPr>
          <p:cNvPr id="7" name="Rectangle 6"/>
          <p:cNvSpPr/>
          <p:nvPr/>
        </p:nvSpPr>
        <p:spPr>
          <a:xfrm>
            <a:off x="6286500" y="4194656"/>
            <a:ext cx="5163390" cy="830997"/>
          </a:xfrm>
          <a:prstGeom prst="rect">
            <a:avLst/>
          </a:prstGeom>
          <a:solidFill>
            <a:srgbClr val="FF0000"/>
          </a:solidFill>
        </p:spPr>
        <p:txBody>
          <a:bodyPr vert="horz" wrap="square" lIns="91440" tIns="45720" rIns="91440" bIns="45720" rtlCol="0" anchor="ctr">
            <a:spAutoFit/>
          </a:bodyPr>
          <a:lstStyle/>
          <a:p>
            <a:pPr lvl="1">
              <a:spcBef>
                <a:spcPct val="0"/>
              </a:spcBef>
            </a:pPr>
            <a:r>
              <a:rPr lang="en-GB" sz="2400" dirty="0">
                <a:solidFill>
                  <a:schemeClr val="tx2"/>
                </a:solidFill>
              </a:rPr>
              <a:t>MARKETING AND COMMUNICATION DIRECTOR</a:t>
            </a:r>
          </a:p>
        </p:txBody>
      </p:sp>
    </p:spTree>
    <p:extLst>
      <p:ext uri="{BB962C8B-B14F-4D97-AF65-F5344CB8AC3E}">
        <p14:creationId xmlns:p14="http://schemas.microsoft.com/office/powerpoint/2010/main" val="2096113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Measuring stick </a:t>
            </a:r>
            <a:endParaRPr lang="en-US" dirty="0"/>
          </a:p>
        </p:txBody>
      </p:sp>
      <p:sp>
        <p:nvSpPr>
          <p:cNvPr id="4" name="Rectangle 3"/>
          <p:cNvSpPr/>
          <p:nvPr/>
        </p:nvSpPr>
        <p:spPr>
          <a:xfrm>
            <a:off x="347420" y="2299733"/>
            <a:ext cx="11551210" cy="4324261"/>
          </a:xfrm>
          <a:prstGeom prst="rect">
            <a:avLst/>
          </a:prstGeom>
        </p:spPr>
        <p:txBody>
          <a:bodyPr wrap="square">
            <a:spAutoFit/>
          </a:bodyPr>
          <a:lstStyle/>
          <a:p>
            <a:pPr>
              <a:buFont typeface="+mj-lt"/>
              <a:buAutoNum type="arabicPeriod"/>
            </a:pPr>
            <a:r>
              <a:rPr lang="en-US" sz="1250" b="1" dirty="0"/>
              <a:t>Do I know what is expected of me at work? </a:t>
            </a:r>
            <a:r>
              <a:rPr lang="en-US" sz="1250" dirty="0"/>
              <a:t>(Do my team members have clear job descriptions, and clarity around projects, tasks and expectations).</a:t>
            </a:r>
          </a:p>
          <a:p>
            <a:pPr>
              <a:buFont typeface="+mj-lt"/>
              <a:buAutoNum type="arabicPeriod"/>
            </a:pPr>
            <a:r>
              <a:rPr lang="en-US" sz="1250" b="1" dirty="0"/>
              <a:t>Do I have the materials and equipment I need to do my work right?</a:t>
            </a:r>
            <a:r>
              <a:rPr lang="en-US" sz="1250" dirty="0"/>
              <a:t> (Have they got the resources they need to succeed in their role?)</a:t>
            </a:r>
          </a:p>
          <a:p>
            <a:pPr>
              <a:buFont typeface="+mj-lt"/>
              <a:buAutoNum type="arabicPeriod"/>
            </a:pPr>
            <a:r>
              <a:rPr lang="en-US" sz="1250" b="1" dirty="0"/>
              <a:t>Do I have the opportunity to do what I do best everyday?</a:t>
            </a:r>
            <a:r>
              <a:rPr lang="en-US" sz="1250" dirty="0"/>
              <a:t> (Do you have people in the right jobs, where they can use and build on their strengths?)</a:t>
            </a:r>
          </a:p>
          <a:p>
            <a:pPr>
              <a:buFont typeface="+mj-lt"/>
              <a:buAutoNum type="arabicPeriod"/>
            </a:pPr>
            <a:r>
              <a:rPr lang="en-US" sz="1250" b="1" dirty="0"/>
              <a:t>In the last 7 days, have I received recognition or praise for doing good work?</a:t>
            </a:r>
            <a:r>
              <a:rPr lang="en-US" sz="1250" dirty="0"/>
              <a:t> (When was the last time you gave praise to the individuals in your team?  If it wasn't in the last week, it's not regular enough.  People crave recognition - your role as leader is to encourage and cheer-lead your team.)</a:t>
            </a:r>
          </a:p>
          <a:p>
            <a:pPr>
              <a:buFont typeface="+mj-lt"/>
              <a:buAutoNum type="arabicPeriod"/>
            </a:pPr>
            <a:r>
              <a:rPr lang="en-US" sz="1250" b="1" dirty="0"/>
              <a:t>Does my supervisor or someone at work seem to care about me as a person?  </a:t>
            </a:r>
            <a:r>
              <a:rPr lang="en-US" sz="1250" dirty="0"/>
              <a:t>(Do you know who your team members are as people, not employees?)</a:t>
            </a:r>
          </a:p>
          <a:p>
            <a:pPr>
              <a:buFont typeface="+mj-lt"/>
              <a:buAutoNum type="arabicPeriod"/>
            </a:pPr>
            <a:r>
              <a:rPr lang="en-US" sz="1250" b="1" dirty="0"/>
              <a:t>Is there someone at work who encourages my development? </a:t>
            </a:r>
            <a:r>
              <a:rPr lang="en-US" sz="1250" dirty="0"/>
              <a:t> (Do you provide opportunities for your staff to learn new skills and feel like they are moving forward?)</a:t>
            </a:r>
          </a:p>
          <a:p>
            <a:pPr>
              <a:buFont typeface="+mj-lt"/>
              <a:buAutoNum type="arabicPeriod"/>
            </a:pPr>
            <a:r>
              <a:rPr lang="en-US" sz="1250" b="1" dirty="0"/>
              <a:t>At work, do my opinions seem to count?</a:t>
            </a:r>
            <a:r>
              <a:rPr lang="en-US" sz="1250" dirty="0"/>
              <a:t>  (People leave managers, not jobs.  What structure do you have in place for your team members to provide their feedback?  And do you listen when it's given?)</a:t>
            </a:r>
          </a:p>
          <a:p>
            <a:pPr>
              <a:buFont typeface="+mj-lt"/>
              <a:buAutoNum type="arabicPeriod"/>
            </a:pPr>
            <a:r>
              <a:rPr lang="en-US" sz="1250" b="1" dirty="0"/>
              <a:t>Does the mission / purpose of my company make me feel my job is important?</a:t>
            </a:r>
            <a:r>
              <a:rPr lang="en-US" sz="1250" dirty="0"/>
              <a:t>  (Do your team members know how their role fits into the bigger picture?)</a:t>
            </a:r>
          </a:p>
          <a:p>
            <a:pPr>
              <a:buFont typeface="+mj-lt"/>
              <a:buAutoNum type="arabicPeriod"/>
            </a:pPr>
            <a:r>
              <a:rPr lang="en-US" sz="1250" b="1" dirty="0"/>
              <a:t>Are my co-workers committed to doing quality work? </a:t>
            </a:r>
            <a:r>
              <a:rPr lang="en-US" sz="1250" dirty="0"/>
              <a:t> (Are you letting poor performers set the standard or are you encouraging people to lift the bar?  The standard your walk past is the standard you set.  Good performers can be </a:t>
            </a:r>
            <a:r>
              <a:rPr lang="en-US" sz="1250" dirty="0" err="1"/>
              <a:t>demoralised</a:t>
            </a:r>
            <a:r>
              <a:rPr lang="en-US" sz="1250" dirty="0"/>
              <a:t> if poor standards are accepted in others.)</a:t>
            </a:r>
          </a:p>
          <a:p>
            <a:pPr>
              <a:buFont typeface="+mj-lt"/>
              <a:buAutoNum type="arabicPeriod"/>
            </a:pPr>
            <a:r>
              <a:rPr lang="en-US" sz="1250" b="1" dirty="0"/>
              <a:t>Do I have a best friend at work?</a:t>
            </a:r>
            <a:r>
              <a:rPr lang="en-US" sz="1250" dirty="0"/>
              <a:t>  (Are you providing opportunities for your team to grow supportive relationships at work?  Work is a big part of their lives, so it's vital for people to have fun and friendship.)</a:t>
            </a:r>
          </a:p>
          <a:p>
            <a:pPr>
              <a:buFont typeface="+mj-lt"/>
              <a:buAutoNum type="arabicPeriod"/>
            </a:pPr>
            <a:r>
              <a:rPr lang="en-US" sz="1250" b="1" dirty="0"/>
              <a:t>In the last 6 months, has someone talked to me about my progress? </a:t>
            </a:r>
            <a:r>
              <a:rPr lang="en-US" sz="1250" dirty="0"/>
              <a:t> (Are you providing regular reviews and feedback to help people with a sense of direction at work?)</a:t>
            </a:r>
          </a:p>
          <a:p>
            <a:pPr>
              <a:buFont typeface="+mj-lt"/>
              <a:buAutoNum type="arabicPeriod"/>
            </a:pPr>
            <a:r>
              <a:rPr lang="en-US" sz="1250" b="1" dirty="0"/>
              <a:t>This last year, have I had the opportunity at work to learn and grow? </a:t>
            </a:r>
            <a:r>
              <a:rPr lang="en-US" sz="1250" dirty="0"/>
              <a:t> (Are you providing opportunities for advancement?)</a:t>
            </a:r>
          </a:p>
        </p:txBody>
      </p:sp>
    </p:spTree>
    <p:extLst>
      <p:ext uri="{BB962C8B-B14F-4D97-AF65-F5344CB8AC3E}">
        <p14:creationId xmlns:p14="http://schemas.microsoft.com/office/powerpoint/2010/main" val="2417014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23000">
              <a:srgbClr val="660066"/>
            </a:gs>
            <a:gs pos="72000">
              <a:schemeClr val="bg1"/>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4" name="Rectangle 23"/>
          <p:cNvSpPr/>
          <p:nvPr/>
        </p:nvSpPr>
        <p:spPr>
          <a:xfrm>
            <a:off x="7848600" y="3689333"/>
            <a:ext cx="1905000" cy="400110"/>
          </a:xfrm>
          <a:prstGeom prst="rect">
            <a:avLst/>
          </a:prstGeom>
        </p:spPr>
        <p:txBody>
          <a:bodyPr wrap="square">
            <a:spAutoFit/>
          </a:bodyPr>
          <a:lstStyle/>
          <a:p>
            <a:r>
              <a:rPr lang="en-US" sz="2000" b="1" dirty="0">
                <a:solidFill>
                  <a:srgbClr val="FF0000"/>
                </a:solidFill>
              </a:rPr>
              <a:t>Pwint Oo Swe</a:t>
            </a:r>
            <a:endParaRPr lang="th-TH" sz="2000" b="1" dirty="0">
              <a:solidFill>
                <a:srgbClr val="FF0000"/>
              </a:solidFill>
            </a:endParaRPr>
          </a:p>
        </p:txBody>
      </p:sp>
      <p:sp>
        <p:nvSpPr>
          <p:cNvPr id="2" name="Rectangle 1"/>
          <p:cNvSpPr/>
          <p:nvPr/>
        </p:nvSpPr>
        <p:spPr>
          <a:xfrm>
            <a:off x="1796955" y="3946435"/>
            <a:ext cx="8229600" cy="2665345"/>
          </a:xfrm>
          <a:prstGeom prst="rect">
            <a:avLst/>
          </a:prstGeom>
          <a:noFill/>
        </p:spPr>
        <p:txBody>
          <a:bodyPr wrap="square">
            <a:spAutoFit/>
          </a:bodyPr>
          <a:lstStyle/>
          <a:p>
            <a:pPr>
              <a:spcBef>
                <a:spcPct val="20000"/>
              </a:spcBef>
              <a:buClr>
                <a:srgbClr val="31B6FD"/>
              </a:buClr>
              <a:buSzPct val="100000"/>
            </a:pPr>
            <a:r>
              <a:rPr lang="en-US" sz="1600" dirty="0">
                <a:solidFill>
                  <a:srgbClr val="FF0000"/>
                </a:solidFill>
              </a:rPr>
              <a:t>Current Position :</a:t>
            </a:r>
          </a:p>
          <a:p>
            <a:pPr marL="342900" indent="-342900">
              <a:spcBef>
                <a:spcPct val="20000"/>
              </a:spcBef>
              <a:buClr>
                <a:srgbClr val="31B6FD"/>
              </a:buClr>
              <a:buSzPct val="100000"/>
              <a:buFont typeface="Arial" panose="020B0604020202020204" pitchFamily="34" charset="0"/>
              <a:buChar char="•"/>
            </a:pPr>
            <a:r>
              <a:rPr lang="en-US" sz="1600" dirty="0">
                <a:solidFill>
                  <a:srgbClr val="FF0000"/>
                </a:solidFill>
              </a:rPr>
              <a:t>Marketing and communication Director @ </a:t>
            </a:r>
            <a:r>
              <a:rPr lang="en-US" sz="1600" dirty="0" err="1">
                <a:solidFill>
                  <a:srgbClr val="FF0000"/>
                </a:solidFill>
              </a:rPr>
              <a:t>Ooredoo</a:t>
            </a:r>
            <a:r>
              <a:rPr lang="en-US" sz="1600" dirty="0">
                <a:solidFill>
                  <a:srgbClr val="FF0000"/>
                </a:solidFill>
              </a:rPr>
              <a:t> Myanmar </a:t>
            </a:r>
          </a:p>
          <a:p>
            <a:pPr marL="342900" indent="-342900">
              <a:spcBef>
                <a:spcPct val="20000"/>
              </a:spcBef>
              <a:buClr>
                <a:srgbClr val="31B6FD"/>
              </a:buClr>
              <a:buSzPct val="100000"/>
              <a:buFont typeface="Arial" panose="020B0604020202020204" pitchFamily="34" charset="0"/>
              <a:buChar char="•"/>
            </a:pPr>
            <a:r>
              <a:rPr lang="en-US" sz="1600" dirty="0">
                <a:solidFill>
                  <a:srgbClr val="FF0000"/>
                </a:solidFill>
              </a:rPr>
              <a:t>Founder of  Myanmar Professional Marketer Association </a:t>
            </a:r>
          </a:p>
          <a:p>
            <a:pPr marL="342900" indent="-342900">
              <a:spcBef>
                <a:spcPct val="20000"/>
              </a:spcBef>
              <a:buClr>
                <a:srgbClr val="31B6FD"/>
              </a:buClr>
              <a:buSzPct val="100000"/>
              <a:buFont typeface="Arial" panose="020B0604020202020204" pitchFamily="34" charset="0"/>
              <a:buChar char="•"/>
            </a:pPr>
            <a:r>
              <a:rPr lang="en-US" sz="1600" dirty="0">
                <a:solidFill>
                  <a:srgbClr val="FF0000"/>
                </a:solidFill>
              </a:rPr>
              <a:t>Part-time Teacher of Business Planning and marketing Management @ UMFCCI and BCB </a:t>
            </a:r>
            <a:endParaRPr lang="th-TH" sz="1600" dirty="0">
              <a:solidFill>
                <a:srgbClr val="FF0000"/>
              </a:solidFill>
            </a:endParaRPr>
          </a:p>
          <a:p>
            <a:pPr>
              <a:spcBef>
                <a:spcPct val="20000"/>
              </a:spcBef>
              <a:buClr>
                <a:srgbClr val="31B6FD"/>
              </a:buClr>
              <a:buSzPct val="100000"/>
            </a:pPr>
            <a:r>
              <a:rPr lang="en-US" sz="1600" dirty="0">
                <a:solidFill>
                  <a:srgbClr val="FF0000"/>
                </a:solidFill>
              </a:rPr>
              <a:t>Favorite Sport: Yoga, Kick Boxing &amp; hula hoop </a:t>
            </a:r>
          </a:p>
          <a:p>
            <a:pPr>
              <a:spcBef>
                <a:spcPct val="20000"/>
              </a:spcBef>
              <a:buClr>
                <a:srgbClr val="31B6FD"/>
              </a:buClr>
              <a:buSzPct val="100000"/>
            </a:pPr>
            <a:r>
              <a:rPr lang="en-US" sz="1600" dirty="0">
                <a:solidFill>
                  <a:srgbClr val="FF0000"/>
                </a:solidFill>
              </a:rPr>
              <a:t>Favorite Moment : Quality time with my Yuki  and SPA </a:t>
            </a:r>
          </a:p>
          <a:p>
            <a:pPr>
              <a:spcBef>
                <a:spcPct val="20000"/>
              </a:spcBef>
              <a:buClr>
                <a:srgbClr val="31B6FD"/>
              </a:buClr>
              <a:buSzPct val="100000"/>
            </a:pPr>
            <a:r>
              <a:rPr lang="en-US" sz="1600" dirty="0">
                <a:solidFill>
                  <a:srgbClr val="FF0000"/>
                </a:solidFill>
              </a:rPr>
              <a:t>Favorite Movie : Gravity, Life is beautiful, Notting Hill, The Bang Bang Club, and many more…. </a:t>
            </a:r>
          </a:p>
          <a:p>
            <a:pPr>
              <a:spcBef>
                <a:spcPct val="20000"/>
              </a:spcBef>
              <a:buClr>
                <a:srgbClr val="31B6FD"/>
              </a:buClr>
              <a:buSzPct val="100000"/>
            </a:pPr>
            <a:r>
              <a:rPr lang="en-US" sz="1600" dirty="0">
                <a:solidFill>
                  <a:srgbClr val="FF0000"/>
                </a:solidFill>
              </a:rPr>
              <a:t>Future inspiration: Couching Future leader and contribute back to society</a:t>
            </a:r>
          </a:p>
          <a:p>
            <a:pPr>
              <a:spcBef>
                <a:spcPct val="20000"/>
              </a:spcBef>
              <a:buClr>
                <a:srgbClr val="31B6FD"/>
              </a:buClr>
              <a:buSzPct val="100000"/>
            </a:pPr>
            <a:endParaRPr lang="en-US" sz="1400" dirty="0">
              <a:solidFill>
                <a:srgbClr val="FF0000"/>
              </a:solidFill>
            </a:endParaRPr>
          </a:p>
        </p:txBody>
      </p:sp>
      <p:pic>
        <p:nvPicPr>
          <p:cNvPr id="3" name="Picture Placeholder 2"/>
          <p:cNvPicPr>
            <a:picLocks noGrp="1" noChangeAspect="1"/>
          </p:cNvPicPr>
          <p:nvPr>
            <p:ph type="pic" idx="1"/>
          </p:nvPr>
        </p:nvPicPr>
        <p:blipFill>
          <a:blip r:embed="rId3">
            <a:extLst>
              <a:ext uri="{28A0092B-C50C-407E-A947-70E740481C1C}">
                <a14:useLocalDpi xmlns:a14="http://schemas.microsoft.com/office/drawing/2010/main" val="0"/>
              </a:ext>
            </a:extLst>
          </a:blip>
          <a:srcRect t="14988" b="14988"/>
          <a:stretch>
            <a:fillRect/>
          </a:stretch>
        </p:blipFill>
        <p:spPr>
          <a:xfrm>
            <a:off x="7018337" y="502400"/>
            <a:ext cx="3565525" cy="2925763"/>
          </a:xfrm>
        </p:spPr>
      </p:pic>
      <p:sp>
        <p:nvSpPr>
          <p:cNvPr id="13" name="Rectangle 12"/>
          <p:cNvSpPr/>
          <p:nvPr/>
        </p:nvSpPr>
        <p:spPr>
          <a:xfrm>
            <a:off x="973996" y="502400"/>
            <a:ext cx="5137245" cy="3124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a:solidFill>
                  <a:srgbClr val="FF0000"/>
                </a:solidFill>
              </a:rPr>
              <a:t>Pwint is an energetic, focused and committed Manager with more than 15 years in FMCG and communications industry since 1998. Over the years of her career, she has dedicated herself on understanding consumer insights, channel development and brand building with International and local Networks, Media Networks and business community. Every passing day she takes as new learning.</a:t>
            </a:r>
          </a:p>
        </p:txBody>
      </p:sp>
    </p:spTree>
    <p:extLst>
      <p:ext uri="{BB962C8B-B14F-4D97-AF65-F5344CB8AC3E}">
        <p14:creationId xmlns:p14="http://schemas.microsoft.com/office/powerpoint/2010/main" val="3034708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Expatriate? </a:t>
            </a:r>
            <a:endParaRPr lang="en-US" dirty="0"/>
          </a:p>
        </p:txBody>
      </p:sp>
      <p:pic>
        <p:nvPicPr>
          <p:cNvPr id="5" name="Picture 4"/>
          <p:cNvPicPr>
            <a:picLocks noChangeAspect="1"/>
          </p:cNvPicPr>
          <p:nvPr/>
        </p:nvPicPr>
        <p:blipFill>
          <a:blip r:embed="rId2"/>
          <a:stretch>
            <a:fillRect/>
          </a:stretch>
        </p:blipFill>
        <p:spPr>
          <a:xfrm>
            <a:off x="1703513" y="2780928"/>
            <a:ext cx="8751011" cy="2664296"/>
          </a:xfrm>
          <a:prstGeom prst="rect">
            <a:avLst/>
          </a:prstGeom>
        </p:spPr>
      </p:pic>
    </p:spTree>
    <p:extLst>
      <p:ext uri="{BB962C8B-B14F-4D97-AF65-F5344CB8AC3E}">
        <p14:creationId xmlns:p14="http://schemas.microsoft.com/office/powerpoint/2010/main" val="1748748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Communications</a:t>
            </a:r>
            <a:endParaRPr lang="en-US" dirty="0"/>
          </a:p>
        </p:txBody>
      </p:sp>
      <p:pic>
        <p:nvPicPr>
          <p:cNvPr id="4" name="Picture 3"/>
          <p:cNvPicPr>
            <a:picLocks noChangeAspect="1"/>
          </p:cNvPicPr>
          <p:nvPr/>
        </p:nvPicPr>
        <p:blipFill>
          <a:blip r:embed="rId2"/>
          <a:stretch>
            <a:fillRect/>
          </a:stretch>
        </p:blipFill>
        <p:spPr>
          <a:xfrm>
            <a:off x="3215680" y="2852936"/>
            <a:ext cx="5685516" cy="3194538"/>
          </a:xfrm>
          <a:prstGeom prst="rect">
            <a:avLst/>
          </a:prstGeom>
        </p:spPr>
      </p:pic>
    </p:spTree>
    <p:extLst>
      <p:ext uri="{BB962C8B-B14F-4D97-AF65-F5344CB8AC3E}">
        <p14:creationId xmlns:p14="http://schemas.microsoft.com/office/powerpoint/2010/main" val="2360766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Content Placeholder 3"/>
          <p:cNvPicPr>
            <a:picLocks noGrp="1" noChangeAspect="1"/>
          </p:cNvPicPr>
          <p:nvPr>
            <p:ph idx="4294967295"/>
          </p:nvPr>
        </p:nvPicPr>
        <p:blipFill>
          <a:blip r:embed="rId2"/>
          <a:stretch>
            <a:fillRect/>
          </a:stretch>
        </p:blipFill>
        <p:spPr>
          <a:xfrm>
            <a:off x="1387476" y="475298"/>
            <a:ext cx="8593137" cy="5689600"/>
          </a:xfrm>
          <a:prstGeom prst="rect">
            <a:avLst/>
          </a:prstGeom>
        </p:spPr>
      </p:pic>
    </p:spTree>
    <p:extLst>
      <p:ext uri="{BB962C8B-B14F-4D97-AF65-F5344CB8AC3E}">
        <p14:creationId xmlns:p14="http://schemas.microsoft.com/office/powerpoint/2010/main" val="1217151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303" y="5171017"/>
            <a:ext cx="8825660" cy="1149773"/>
          </a:xfrm>
          <a:solidFill>
            <a:schemeClr val="accent1">
              <a:lumMod val="75000"/>
            </a:schemeClr>
          </a:solidFill>
        </p:spPr>
        <p:txBody>
          <a:bodyPr/>
          <a:lstStyle/>
          <a:p>
            <a:pPr algn="ctr"/>
            <a:r>
              <a:rPr lang="en-US" dirty="0" smtClean="0">
                <a:solidFill>
                  <a:srgbClr val="FF0000"/>
                </a:solidFill>
              </a:rPr>
              <a:t>Commitment </a:t>
            </a:r>
            <a:endParaRPr lang="en-US" dirty="0">
              <a:solidFill>
                <a:srgbClr val="FF0000"/>
              </a:solidFill>
            </a:endParaRPr>
          </a:p>
        </p:txBody>
      </p:sp>
      <p:sp>
        <p:nvSpPr>
          <p:cNvPr id="3" name="Text Placeholder 2"/>
          <p:cNvSpPr>
            <a:spLocks noGrp="1"/>
          </p:cNvSpPr>
          <p:nvPr>
            <p:ph type="body" idx="1"/>
          </p:nvPr>
        </p:nvSpPr>
        <p:spPr>
          <a:xfrm>
            <a:off x="1669304" y="2190327"/>
            <a:ext cx="8825659" cy="860400"/>
          </a:xfrm>
        </p:spPr>
        <p:txBody>
          <a:bodyPr>
            <a:noAutofit/>
          </a:bodyPr>
          <a:lstStyle/>
          <a:p>
            <a:r>
              <a:rPr lang="en-US" sz="2800" dirty="0" smtClean="0"/>
              <a:t>Most people fail, not because of lack of desire, but because of lack of commitment</a:t>
            </a:r>
            <a:endParaRPr lang="en-US" sz="2800" dirty="0"/>
          </a:p>
        </p:txBody>
      </p:sp>
    </p:spTree>
    <p:extLst>
      <p:ext uri="{BB962C8B-B14F-4D97-AF65-F5344CB8AC3E}">
        <p14:creationId xmlns:p14="http://schemas.microsoft.com/office/powerpoint/2010/main" val="3205294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5600" y="2348881"/>
            <a:ext cx="7333704" cy="4125209"/>
          </a:xfrm>
          <a:prstGeom prst="rect">
            <a:avLst/>
          </a:prstGeom>
        </p:spPr>
      </p:pic>
      <p:sp>
        <p:nvSpPr>
          <p:cNvPr id="2" name="Title 1"/>
          <p:cNvSpPr>
            <a:spLocks noGrp="1"/>
          </p:cNvSpPr>
          <p:nvPr>
            <p:ph type="title" idx="4294967295"/>
          </p:nvPr>
        </p:nvSpPr>
        <p:spPr>
          <a:xfrm>
            <a:off x="3073400" y="692150"/>
            <a:ext cx="9118600" cy="857250"/>
          </a:xfrm>
        </p:spPr>
        <p:txBody>
          <a:bodyPr/>
          <a:lstStyle/>
          <a:p>
            <a:r>
              <a:rPr lang="en-US" dirty="0" smtClean="0"/>
              <a:t>Find Mature Interest </a:t>
            </a:r>
            <a:endParaRPr lang="en-US" dirty="0"/>
          </a:p>
        </p:txBody>
      </p:sp>
    </p:spTree>
    <p:extLst>
      <p:ext uri="{BB962C8B-B14F-4D97-AF65-F5344CB8AC3E}">
        <p14:creationId xmlns:p14="http://schemas.microsoft.com/office/powerpoint/2010/main" val="834355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Awareness </a:t>
            </a:r>
            <a:endParaRPr lang="en-US" dirty="0"/>
          </a:p>
        </p:txBody>
      </p:sp>
      <p:sp>
        <p:nvSpPr>
          <p:cNvPr id="3" name="Text Placeholder 2"/>
          <p:cNvSpPr>
            <a:spLocks noGrp="1"/>
          </p:cNvSpPr>
          <p:nvPr>
            <p:ph type="body" idx="1"/>
          </p:nvPr>
        </p:nvSpPr>
        <p:spPr/>
        <p:txBody>
          <a:bodyPr/>
          <a:lstStyle/>
          <a:p>
            <a:r>
              <a:rPr lang="en-US" dirty="0" smtClean="0"/>
              <a:t>West</a:t>
            </a:r>
            <a:endParaRPr lang="en-US" dirty="0"/>
          </a:p>
        </p:txBody>
      </p:sp>
      <p:sp>
        <p:nvSpPr>
          <p:cNvPr id="5" name="Text Placeholder 4"/>
          <p:cNvSpPr>
            <a:spLocks noGrp="1"/>
          </p:cNvSpPr>
          <p:nvPr>
            <p:ph type="body" sz="quarter" idx="3"/>
          </p:nvPr>
        </p:nvSpPr>
        <p:spPr/>
        <p:txBody>
          <a:bodyPr/>
          <a:lstStyle/>
          <a:p>
            <a:r>
              <a:rPr lang="en-US" dirty="0" smtClean="0"/>
              <a:t>East</a:t>
            </a:r>
            <a:endParaRPr lang="en-US" dirty="0"/>
          </a:p>
        </p:txBody>
      </p:sp>
      <p:sp>
        <p:nvSpPr>
          <p:cNvPr id="6" name="Content Placeholder 5"/>
          <p:cNvSpPr>
            <a:spLocks noGrp="1"/>
          </p:cNvSpPr>
          <p:nvPr>
            <p:ph sz="quarter" idx="4"/>
          </p:nvPr>
        </p:nvSpPr>
        <p:spPr/>
        <p:txBody>
          <a:bodyPr/>
          <a:lstStyle/>
          <a:p>
            <a:r>
              <a:rPr lang="en-US" dirty="0" smtClean="0"/>
              <a:t>Fuzzy Thinking</a:t>
            </a:r>
          </a:p>
          <a:p>
            <a:r>
              <a:rPr lang="en-US" dirty="0" smtClean="0"/>
              <a:t>Emotional </a:t>
            </a:r>
          </a:p>
          <a:p>
            <a:r>
              <a:rPr lang="en-US" dirty="0" smtClean="0"/>
              <a:t>Right Brain Oriented</a:t>
            </a:r>
          </a:p>
          <a:p>
            <a:r>
              <a:rPr lang="en-US" dirty="0" smtClean="0"/>
              <a:t>Synthesis</a:t>
            </a:r>
          </a:p>
          <a:p>
            <a:r>
              <a:rPr lang="en-US" dirty="0" smtClean="0"/>
              <a:t>Compromise Nature</a:t>
            </a:r>
          </a:p>
          <a:p>
            <a:r>
              <a:rPr lang="en-US" dirty="0" smtClean="0"/>
              <a:t>Spiritualism </a:t>
            </a:r>
            <a:endParaRPr lang="en-US" dirty="0"/>
          </a:p>
        </p:txBody>
      </p:sp>
      <p:sp>
        <p:nvSpPr>
          <p:cNvPr id="7" name="Content Placeholder 5"/>
          <p:cNvSpPr txBox="1">
            <a:spLocks/>
          </p:cNvSpPr>
          <p:nvPr/>
        </p:nvSpPr>
        <p:spPr>
          <a:xfrm>
            <a:off x="710501" y="3237864"/>
            <a:ext cx="4825159" cy="284003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US" dirty="0"/>
          </a:p>
        </p:txBody>
      </p:sp>
      <p:sp>
        <p:nvSpPr>
          <p:cNvPr id="8" name="Content Placeholder 7"/>
          <p:cNvSpPr>
            <a:spLocks noGrp="1"/>
          </p:cNvSpPr>
          <p:nvPr>
            <p:ph sz="half" idx="2"/>
          </p:nvPr>
        </p:nvSpPr>
        <p:spPr/>
        <p:txBody>
          <a:bodyPr/>
          <a:lstStyle/>
          <a:p>
            <a:r>
              <a:rPr lang="en-US" dirty="0"/>
              <a:t>Logical Thinking</a:t>
            </a:r>
          </a:p>
          <a:p>
            <a:r>
              <a:rPr lang="en-US" dirty="0"/>
              <a:t>Rational </a:t>
            </a:r>
          </a:p>
          <a:p>
            <a:r>
              <a:rPr lang="en-US" dirty="0"/>
              <a:t>Left Brain Oriented</a:t>
            </a:r>
          </a:p>
          <a:p>
            <a:r>
              <a:rPr lang="en-US" dirty="0"/>
              <a:t>Analysis</a:t>
            </a:r>
          </a:p>
          <a:p>
            <a:r>
              <a:rPr lang="en-US" dirty="0"/>
              <a:t>Against Nature</a:t>
            </a:r>
          </a:p>
          <a:p>
            <a:r>
              <a:rPr lang="en-US" dirty="0"/>
              <a:t>Materialism </a:t>
            </a:r>
          </a:p>
          <a:p>
            <a:endParaRPr lang="en-US" dirty="0"/>
          </a:p>
        </p:txBody>
      </p:sp>
    </p:spTree>
    <p:extLst>
      <p:ext uri="{BB962C8B-B14F-4D97-AF65-F5344CB8AC3E}">
        <p14:creationId xmlns:p14="http://schemas.microsoft.com/office/powerpoint/2010/main" val="3121514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Women in Cooperate life</a:t>
            </a:r>
            <a:endParaRPr lang="en-US" dirty="0"/>
          </a:p>
        </p:txBody>
      </p:sp>
      <p:sp>
        <p:nvSpPr>
          <p:cNvPr id="8" name="Content Placeholder 7"/>
          <p:cNvSpPr>
            <a:spLocks noGrp="1"/>
          </p:cNvSpPr>
          <p:nvPr>
            <p:ph idx="1"/>
          </p:nvPr>
        </p:nvSpPr>
        <p:spPr>
          <a:xfrm>
            <a:off x="5689706" y="1573530"/>
            <a:ext cx="5190066" cy="4572000"/>
          </a:xfrm>
        </p:spPr>
        <p:txBody>
          <a:bodyPr/>
          <a:lstStyle/>
          <a:p>
            <a:r>
              <a:rPr lang="en-US" b="1" dirty="0" smtClean="0"/>
              <a:t> </a:t>
            </a:r>
            <a:r>
              <a:rPr lang="en-US" b="1" dirty="0"/>
              <a:t>It’s incredibly difficult to manage both career and motherhood, even before you give birth</a:t>
            </a:r>
            <a:r>
              <a:rPr lang="en-US" b="1" dirty="0" smtClean="0"/>
              <a:t>.</a:t>
            </a:r>
          </a:p>
          <a:p>
            <a:r>
              <a:rPr lang="en-US" b="1" dirty="0"/>
              <a:t>She points out that men still run the world</a:t>
            </a:r>
            <a:r>
              <a:rPr lang="en-US" b="1" dirty="0" smtClean="0"/>
              <a:t>.</a:t>
            </a:r>
          </a:p>
          <a:p>
            <a:r>
              <a:rPr lang="en-US" b="1" dirty="0"/>
              <a:t>She gets it about women’s compensation</a:t>
            </a:r>
            <a:r>
              <a:rPr lang="en-US" b="1" dirty="0" smtClean="0"/>
              <a:t>.</a:t>
            </a:r>
          </a:p>
          <a:p>
            <a:r>
              <a:rPr lang="en-US" b="1" dirty="0" smtClean="0"/>
              <a:t>We </a:t>
            </a:r>
            <a:r>
              <a:rPr lang="en-US" b="1" dirty="0"/>
              <a:t>lower our own expectations of what we can achieve</a:t>
            </a:r>
            <a:r>
              <a:rPr lang="en-US" b="1" dirty="0" smtClean="0"/>
              <a:t>,”</a:t>
            </a:r>
          </a:p>
          <a:p>
            <a:r>
              <a:rPr lang="en-US" b="1" dirty="0"/>
              <a:t>Women should ask their partners to do at least half the parenting work.</a:t>
            </a:r>
          </a:p>
        </p:txBody>
      </p:sp>
      <p:sp>
        <p:nvSpPr>
          <p:cNvPr id="9" name="Text Placeholder 8"/>
          <p:cNvSpPr>
            <a:spLocks noGrp="1"/>
          </p:cNvSpPr>
          <p:nvPr>
            <p:ph type="body" sz="half" idx="2"/>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026" y="1124634"/>
            <a:ext cx="4276186" cy="4677428"/>
          </a:xfrm>
          <a:prstGeom prst="rect">
            <a:avLst/>
          </a:prstGeom>
        </p:spPr>
      </p:pic>
      <p:sp>
        <p:nvSpPr>
          <p:cNvPr id="10" name="Rectangle 9"/>
          <p:cNvSpPr/>
          <p:nvPr/>
        </p:nvSpPr>
        <p:spPr>
          <a:xfrm>
            <a:off x="5787100" y="1334184"/>
            <a:ext cx="4995278" cy="369332"/>
          </a:xfrm>
          <a:prstGeom prst="rect">
            <a:avLst/>
          </a:prstGeom>
        </p:spPr>
        <p:txBody>
          <a:bodyPr wrap="none">
            <a:spAutoFit/>
          </a:bodyPr>
          <a:lstStyle/>
          <a:p>
            <a:r>
              <a:rPr lang="en-US" b="1" dirty="0" smtClean="0"/>
              <a:t>Lean In: Women, Work, and the Will to Lead</a:t>
            </a:r>
            <a:endParaRPr lang="en-US" b="1" dirty="0"/>
          </a:p>
        </p:txBody>
      </p:sp>
    </p:spTree>
    <p:extLst>
      <p:ext uri="{BB962C8B-B14F-4D97-AF65-F5344CB8AC3E}">
        <p14:creationId xmlns:p14="http://schemas.microsoft.com/office/powerpoint/2010/main" val="27185800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TotalTime>
  <Words>416</Words>
  <Application>Microsoft Office PowerPoint</Application>
  <PresentationFormat>Widescreen</PresentationFormat>
  <Paragraphs>54</Paragraphs>
  <Slides>10</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Arial</vt:lpstr>
      <vt:lpstr>Arial Black</vt:lpstr>
      <vt:lpstr>Calibri</vt:lpstr>
      <vt:lpstr>Candara</vt:lpstr>
      <vt:lpstr>Century Gothic</vt:lpstr>
      <vt:lpstr>Cordia New</vt:lpstr>
      <vt:lpstr>KodchiangUPC</vt:lpstr>
      <vt:lpstr>Symbol</vt:lpstr>
      <vt:lpstr>Wingdings 3</vt:lpstr>
      <vt:lpstr>Ion Boardroom</vt:lpstr>
      <vt:lpstr>Waveform</vt:lpstr>
      <vt:lpstr>Working with Expatriate in a competitive environment  </vt:lpstr>
      <vt:lpstr>PowerPoint Presentation</vt:lpstr>
      <vt:lpstr>Working with Expatriate? </vt:lpstr>
      <vt:lpstr>Effective Communications</vt:lpstr>
      <vt:lpstr>PowerPoint Presentation</vt:lpstr>
      <vt:lpstr>Commitment </vt:lpstr>
      <vt:lpstr>Find Mature Interest </vt:lpstr>
      <vt:lpstr>Culture Awareness </vt:lpstr>
      <vt:lpstr>Women in Cooperate life</vt:lpstr>
      <vt:lpstr>Self Measuring stick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will you measure your life?</dc:title>
  <dc:creator>Pwint Oo Swe</dc:creator>
  <cp:lastModifiedBy>Pwint Oo Swe</cp:lastModifiedBy>
  <cp:revision>11</cp:revision>
  <dcterms:created xsi:type="dcterms:W3CDTF">2015-10-15T22:32:45Z</dcterms:created>
  <dcterms:modified xsi:type="dcterms:W3CDTF">2015-10-16T00:53:43Z</dcterms:modified>
</cp:coreProperties>
</file>