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59" r:id="rId6"/>
    <p:sldId id="261" r:id="rId7"/>
    <p:sldId id="270" r:id="rId8"/>
    <p:sldId id="269" r:id="rId9"/>
    <p:sldId id="266" r:id="rId10"/>
    <p:sldId id="268" r:id="rId11"/>
    <p:sldId id="265" r:id="rId12"/>
    <p:sldId id="271" r:id="rId13"/>
    <p:sldId id="274" r:id="rId14"/>
    <p:sldId id="263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8E6A6-A423-4A3E-B441-92B6FA88D43F}" type="datetimeFigureOut">
              <a:rPr lang="en-SG" smtClean="0"/>
              <a:t>16/10/2015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318C8-3C74-416E-94C9-EF4B6417D67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281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727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F63A-9944-4FC6-9FAC-472065C64800}" type="datetimeFigureOut">
              <a:rPr lang="en-SG" smtClean="0"/>
              <a:t>16/10/2015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AB9-3387-420E-8DF0-2C469F64E6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044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F63A-9944-4FC6-9FAC-472065C64800}" type="datetimeFigureOut">
              <a:rPr lang="en-SG" smtClean="0"/>
              <a:t>16/10/2015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AB9-3387-420E-8DF0-2C469F64E6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763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F63A-9944-4FC6-9FAC-472065C64800}" type="datetimeFigureOut">
              <a:rPr lang="en-SG" smtClean="0"/>
              <a:t>16/10/2015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AB9-3387-420E-8DF0-2C469F64E6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769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F63A-9944-4FC6-9FAC-472065C64800}" type="datetimeFigureOut">
              <a:rPr lang="en-SG" smtClean="0"/>
              <a:t>16/10/2015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AB9-3387-420E-8DF0-2C469F64E6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992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F63A-9944-4FC6-9FAC-472065C64800}" type="datetimeFigureOut">
              <a:rPr lang="en-SG" smtClean="0"/>
              <a:t>16/10/2015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AB9-3387-420E-8DF0-2C469F64E6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266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F63A-9944-4FC6-9FAC-472065C64800}" type="datetimeFigureOut">
              <a:rPr lang="en-SG" smtClean="0"/>
              <a:t>16/10/2015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AB9-3387-420E-8DF0-2C469F64E6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74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F63A-9944-4FC6-9FAC-472065C64800}" type="datetimeFigureOut">
              <a:rPr lang="en-SG" smtClean="0"/>
              <a:t>16/10/2015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AB9-3387-420E-8DF0-2C469F64E6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27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F63A-9944-4FC6-9FAC-472065C64800}" type="datetimeFigureOut">
              <a:rPr lang="en-SG" smtClean="0"/>
              <a:t>16/10/2015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AB9-3387-420E-8DF0-2C469F64E6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43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F63A-9944-4FC6-9FAC-472065C64800}" type="datetimeFigureOut">
              <a:rPr lang="en-SG" smtClean="0"/>
              <a:t>16/10/2015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AB9-3387-420E-8DF0-2C469F64E6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153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F63A-9944-4FC6-9FAC-472065C64800}" type="datetimeFigureOut">
              <a:rPr lang="en-SG" smtClean="0"/>
              <a:t>16/10/2015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AB9-3387-420E-8DF0-2C469F64E6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725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F63A-9944-4FC6-9FAC-472065C64800}" type="datetimeFigureOut">
              <a:rPr lang="en-SG" smtClean="0"/>
              <a:t>16/10/2015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AB9-3387-420E-8DF0-2C469F64E6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893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EF63A-9944-4FC6-9FAC-472065C64800}" type="datetimeFigureOut">
              <a:rPr lang="en-SG" smtClean="0"/>
              <a:t>16/10/2015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22AB9-3387-420E-8DF0-2C469F64E6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483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9162" y="2610535"/>
            <a:ext cx="8136795" cy="1475217"/>
          </a:xfrm>
        </p:spPr>
        <p:txBody>
          <a:bodyPr>
            <a:noAutofit/>
          </a:bodyPr>
          <a:lstStyle/>
          <a:p>
            <a:r>
              <a:rPr lang="en-SG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Market</a:t>
            </a:r>
            <a:r>
              <a:rPr lang="en-SG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Yourself </a:t>
            </a:r>
            <a:endParaRPr lang="en-SG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097" y="4621426"/>
            <a:ext cx="9144000" cy="1779374"/>
          </a:xfrm>
        </p:spPr>
        <p:txBody>
          <a:bodyPr>
            <a:noAutofit/>
          </a:bodyPr>
          <a:lstStyle/>
          <a:p>
            <a:r>
              <a:rPr lang="en-SG" sz="3600" dirty="0" smtClean="0"/>
              <a:t>Htun </a:t>
            </a:r>
            <a:r>
              <a:rPr lang="en-SG" sz="3600" dirty="0" err="1" smtClean="0"/>
              <a:t>Htun</a:t>
            </a:r>
            <a:r>
              <a:rPr lang="en-SG" sz="3600" dirty="0" smtClean="0"/>
              <a:t> Naing @ </a:t>
            </a:r>
            <a:r>
              <a:rPr lang="en-SG" sz="3600" dirty="0" smtClean="0"/>
              <a:t>Nelson</a:t>
            </a:r>
          </a:p>
          <a:p>
            <a:endParaRPr lang="en-SG" sz="1400" dirty="0"/>
          </a:p>
          <a:p>
            <a:r>
              <a:rPr lang="en-SG" sz="2000" dirty="0" smtClean="0"/>
              <a:t>17</a:t>
            </a:r>
            <a:r>
              <a:rPr lang="en-SG" sz="2000" baseline="30000" dirty="0" smtClean="0"/>
              <a:t>th</a:t>
            </a:r>
            <a:r>
              <a:rPr lang="en-SG" sz="2000" dirty="0" smtClean="0"/>
              <a:t> October 2015 </a:t>
            </a:r>
          </a:p>
          <a:p>
            <a:r>
              <a:rPr lang="en-SG" sz="2000" dirty="0" err="1" smtClean="0"/>
              <a:t>Chatrium</a:t>
            </a:r>
            <a:r>
              <a:rPr lang="en-SG" sz="2000" dirty="0" smtClean="0"/>
              <a:t> Hotel, Yangon </a:t>
            </a:r>
            <a:r>
              <a:rPr lang="en-SG" sz="1400" dirty="0" smtClean="0"/>
              <a:t> </a:t>
            </a:r>
            <a:endParaRPr lang="en-SG" sz="1400" dirty="0"/>
          </a:p>
        </p:txBody>
      </p:sp>
      <p:pic>
        <p:nvPicPr>
          <p:cNvPr id="1026" name="Picture 2" descr="https://lh3.googleusercontent.com/NB-L7tt8QmTcWwGQZLpz_6Blefnzb4IVKkYWSVHBGfFqwqwF6e5fHdyjP2AMPWLFcO3b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" y="460346"/>
            <a:ext cx="2150189" cy="215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70" y="409433"/>
            <a:ext cx="8015410" cy="59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02" y="327546"/>
            <a:ext cx="8409909" cy="62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ENTREPRENEURS</a:t>
            </a:r>
            <a:endParaRPr lang="en-SG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961889" y="1958392"/>
            <a:ext cx="9289022" cy="2587850"/>
            <a:chOff x="1013741" y="2241728"/>
            <a:chExt cx="9289022" cy="25878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6795" y="2241728"/>
              <a:ext cx="3435968" cy="258784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741" y="2241729"/>
              <a:ext cx="5853054" cy="2587849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838200" y="4983823"/>
            <a:ext cx="975333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Distinguished between </a:t>
            </a:r>
            <a:r>
              <a:rPr lang="en-US" altLang="en-US" sz="2400" dirty="0">
                <a:solidFill>
                  <a:srgbClr val="FF0000"/>
                </a:solidFill>
              </a:rPr>
              <a:t>risk</a:t>
            </a:r>
            <a:r>
              <a:rPr lang="en-US" altLang="en-US" sz="2400" dirty="0">
                <a:solidFill>
                  <a:srgbClr val="0070C0"/>
                </a:solidFill>
              </a:rPr>
              <a:t>, which is insurable, and </a:t>
            </a:r>
            <a:r>
              <a:rPr lang="en-US" altLang="en-US" sz="2400" dirty="0">
                <a:solidFill>
                  <a:srgbClr val="FF0000"/>
                </a:solidFill>
              </a:rPr>
              <a:t>uncertainty</a:t>
            </a:r>
            <a:r>
              <a:rPr lang="en-US" altLang="en-US" sz="2400" dirty="0">
                <a:solidFill>
                  <a:srgbClr val="0070C0"/>
                </a:solidFill>
              </a:rPr>
              <a:t>, which is not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8160" y="5846136"/>
            <a:ext cx="5430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2060"/>
                </a:solidFill>
              </a:rPr>
              <a:t>discovers unknown </a:t>
            </a:r>
            <a:r>
              <a:rPr lang="en-US" altLang="en-US" sz="2400" b="1" dirty="0">
                <a:solidFill>
                  <a:srgbClr val="002060"/>
                </a:solidFill>
              </a:rPr>
              <a:t>market opportunities</a:t>
            </a:r>
            <a:endParaRPr lang="en-SG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59061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Ten </a:t>
            </a:r>
            <a:r>
              <a:rPr lang="en-US" b="1" dirty="0" smtClean="0">
                <a:solidFill>
                  <a:srgbClr val="FF0000"/>
                </a:solidFill>
              </a:rPr>
              <a:t>Ways to Fail Entrepreneurship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36141"/>
            <a:ext cx="7620000" cy="5109358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spcBef>
                <a:spcPts val="1800"/>
              </a:spcBef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400" dirty="0" smtClean="0"/>
              <a:t>Management mistakes</a:t>
            </a:r>
          </a:p>
          <a:p>
            <a:pPr marL="609600" indent="-609600">
              <a:lnSpc>
                <a:spcPct val="80000"/>
              </a:lnSpc>
              <a:spcBef>
                <a:spcPts val="1800"/>
              </a:spcBef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400" dirty="0" smtClean="0"/>
              <a:t>Lack of experience</a:t>
            </a:r>
          </a:p>
          <a:p>
            <a:pPr marL="609600" indent="-609600">
              <a:lnSpc>
                <a:spcPct val="80000"/>
              </a:lnSpc>
              <a:spcBef>
                <a:spcPts val="1800"/>
              </a:spcBef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400" dirty="0" smtClean="0"/>
              <a:t>Poor financial control</a:t>
            </a:r>
          </a:p>
          <a:p>
            <a:pPr marL="609600" indent="-609600">
              <a:lnSpc>
                <a:spcPct val="80000"/>
              </a:lnSpc>
              <a:spcBef>
                <a:spcPts val="1800"/>
              </a:spcBef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400" dirty="0" smtClean="0"/>
              <a:t>Weak marketing efforts</a:t>
            </a:r>
          </a:p>
          <a:p>
            <a:pPr marL="609600" indent="-609600">
              <a:lnSpc>
                <a:spcPct val="80000"/>
              </a:lnSpc>
              <a:spcBef>
                <a:spcPts val="1800"/>
              </a:spcBef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400" dirty="0" smtClean="0"/>
              <a:t>Failure to develop a strategic </a:t>
            </a:r>
            <a:r>
              <a:rPr lang="en-US" sz="2400" dirty="0" smtClean="0"/>
              <a:t>plan</a:t>
            </a:r>
          </a:p>
          <a:p>
            <a:pPr marL="692150" indent="-692150">
              <a:lnSpc>
                <a:spcPct val="80000"/>
              </a:lnSpc>
              <a:spcBef>
                <a:spcPts val="1800"/>
              </a:spcBef>
              <a:buSzPct val="100000"/>
              <a:buFont typeface="Wingdings" panose="05000000000000000000" pitchFamily="2" charset="2"/>
              <a:buAutoNum type="arabicPeriod" startAt="6"/>
              <a:defRPr/>
            </a:pPr>
            <a:r>
              <a:rPr lang="en-US" sz="2400" dirty="0"/>
              <a:t>Uncontrolled growth</a:t>
            </a:r>
          </a:p>
          <a:p>
            <a:pPr marL="692150" indent="-692150">
              <a:lnSpc>
                <a:spcPct val="80000"/>
              </a:lnSpc>
              <a:spcBef>
                <a:spcPts val="1800"/>
              </a:spcBef>
              <a:buSzPct val="100000"/>
              <a:buFont typeface="Wingdings" panose="05000000000000000000" pitchFamily="2" charset="2"/>
              <a:buAutoNum type="arabicPeriod" startAt="6"/>
              <a:defRPr/>
            </a:pPr>
            <a:r>
              <a:rPr lang="en-US" sz="2400" dirty="0"/>
              <a:t>Poor location</a:t>
            </a:r>
          </a:p>
          <a:p>
            <a:pPr marL="692150" indent="-692150">
              <a:lnSpc>
                <a:spcPct val="80000"/>
              </a:lnSpc>
              <a:spcBef>
                <a:spcPts val="1800"/>
              </a:spcBef>
              <a:buSzPct val="100000"/>
              <a:buFont typeface="Wingdings" panose="05000000000000000000" pitchFamily="2" charset="2"/>
              <a:buAutoNum type="arabicPeriod" startAt="6"/>
              <a:defRPr/>
            </a:pPr>
            <a:r>
              <a:rPr lang="en-US" sz="2400" dirty="0"/>
              <a:t>Improper inventory control</a:t>
            </a:r>
          </a:p>
          <a:p>
            <a:pPr marL="692150" indent="-692150">
              <a:lnSpc>
                <a:spcPct val="80000"/>
              </a:lnSpc>
              <a:spcBef>
                <a:spcPts val="1800"/>
              </a:spcBef>
              <a:buSzPct val="100000"/>
              <a:buFont typeface="Wingdings" panose="05000000000000000000" pitchFamily="2" charset="2"/>
              <a:buAutoNum type="arabicPeriod" startAt="6"/>
              <a:defRPr/>
            </a:pPr>
            <a:r>
              <a:rPr lang="en-US" sz="2400" dirty="0"/>
              <a:t>Incorrect pricing</a:t>
            </a:r>
          </a:p>
          <a:p>
            <a:pPr marL="692150" indent="-692150">
              <a:lnSpc>
                <a:spcPct val="80000"/>
              </a:lnSpc>
              <a:spcBef>
                <a:spcPts val="1800"/>
              </a:spcBef>
              <a:buSzPct val="100000"/>
              <a:buFont typeface="Wingdings" panose="05000000000000000000" pitchFamily="2" charset="2"/>
              <a:buAutoNum type="arabicPeriod" startAt="6"/>
              <a:defRPr/>
            </a:pPr>
            <a:r>
              <a:rPr lang="en-US" sz="2400" dirty="0"/>
              <a:t>Inability to make the “entrepreneurial transition”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buSzPct val="100000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363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7676" y="2545492"/>
            <a:ext cx="5988907" cy="1384599"/>
          </a:xfrm>
        </p:spPr>
        <p:txBody>
          <a:bodyPr>
            <a:noAutofit/>
          </a:bodyPr>
          <a:lstStyle/>
          <a:p>
            <a:r>
              <a:rPr lang="en-SG" sz="44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Don’t afraid to </a:t>
            </a:r>
            <a:r>
              <a:rPr lang="en-SG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FALL,</a:t>
            </a:r>
            <a:r>
              <a:rPr lang="en-SG" sz="44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SG" sz="44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SG" sz="44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Its will </a:t>
            </a:r>
            <a:r>
              <a:rPr lang="en-SG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</a:t>
            </a:r>
            <a:r>
              <a:rPr lang="en-SG" sz="44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again </a:t>
            </a:r>
            <a:endParaRPr lang="en-SG" sz="44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0" y="462566"/>
            <a:ext cx="4684579" cy="59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 smtClean="0"/>
              <a:t>My Favourite Quotes </a:t>
            </a:r>
            <a:endParaRPr lang="en-SG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622" y="2436522"/>
            <a:ext cx="5058178" cy="3793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72" y="2436522"/>
            <a:ext cx="5064229" cy="37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 smtClean="0"/>
              <a:t>My Favourite Quotes </a:t>
            </a:r>
            <a:endParaRPr lang="en-SG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24" y="2079736"/>
            <a:ext cx="6363964" cy="3728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88" y="2651035"/>
            <a:ext cx="5054185" cy="31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ectology.zippykid.netdna-cdn.com/wp-content/uploads/2012/06/batter-boy-700x4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77" y="1496298"/>
            <a:ext cx="66675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28170" y="3618962"/>
            <a:ext cx="4780937" cy="2850127"/>
            <a:chOff x="1428170" y="2819344"/>
            <a:chExt cx="4667870" cy="36497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403" y="2819344"/>
              <a:ext cx="972152" cy="96695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681741" y="3186728"/>
              <a:ext cx="1261778" cy="591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SG" sz="2400" dirty="0" err="1" smtClean="0"/>
                <a:t>HHNaing</a:t>
              </a:r>
              <a:endParaRPr lang="en-SG" sz="2400" dirty="0"/>
            </a:p>
          </p:txBody>
        </p:sp>
        <p:pic>
          <p:nvPicPr>
            <p:cNvPr id="5122" name="Picture 2" descr="Image result for linked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170" y="4115350"/>
              <a:ext cx="1106618" cy="110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674661" y="4457703"/>
              <a:ext cx="2094407" cy="591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SG" sz="2400" dirty="0" err="1" smtClean="0"/>
                <a:t>HtunHtunNaing</a:t>
              </a:r>
              <a:endParaRPr lang="en-SG" sz="24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5403" y="5416107"/>
              <a:ext cx="1145893" cy="105298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827061" y="5650212"/>
              <a:ext cx="3268979" cy="591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SG" sz="2400" dirty="0" smtClean="0"/>
                <a:t>hhn@blueoceanmgt.com</a:t>
              </a:r>
              <a:endParaRPr lang="en-SG" sz="24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993" y="320499"/>
            <a:ext cx="7011313" cy="434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 smtClean="0"/>
              <a:t>WHO AM I </a:t>
            </a:r>
            <a:endParaRPr lang="en-SG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908" y="1517694"/>
            <a:ext cx="2900892" cy="435133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64" y="2548153"/>
            <a:ext cx="2826608" cy="28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 smtClean="0"/>
              <a:t>WHO ARE YOU 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" y="2059333"/>
            <a:ext cx="6437809" cy="3356402"/>
          </a:xfrm>
        </p:spPr>
        <p:txBody>
          <a:bodyPr>
            <a:normAutofit/>
          </a:bodyPr>
          <a:lstStyle/>
          <a:p>
            <a:endParaRPr lang="en-SG" sz="3200" dirty="0" smtClean="0"/>
          </a:p>
          <a:p>
            <a:r>
              <a:rPr lang="en-SG" sz="3200" dirty="0" smtClean="0"/>
              <a:t>Identify current stage </a:t>
            </a:r>
          </a:p>
          <a:p>
            <a:r>
              <a:rPr lang="en-SG" sz="3200" dirty="0" smtClean="0"/>
              <a:t>What did you learn ? </a:t>
            </a:r>
          </a:p>
          <a:p>
            <a:r>
              <a:rPr lang="en-SG" sz="3200" dirty="0" smtClean="0"/>
              <a:t>What did you achieve ? </a:t>
            </a:r>
          </a:p>
          <a:p>
            <a:r>
              <a:rPr lang="en-SG" sz="3200" dirty="0" smtClean="0"/>
              <a:t>Are you in line with your road map ? </a:t>
            </a:r>
          </a:p>
        </p:txBody>
      </p:sp>
      <p:pic>
        <p:nvPicPr>
          <p:cNvPr id="1026" name="Picture 2" descr="http://www.coachwiththegreenhat.com/wp-content/uploads/2013/08/Chimpanzee-Philosopher-644x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72" y="2007916"/>
            <a:ext cx="5115697" cy="34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 smtClean="0"/>
              <a:t>WHAT IS MARKET 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350" y="3201476"/>
            <a:ext cx="5426122" cy="9721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4000" b="1" dirty="0" smtClean="0">
                <a:solidFill>
                  <a:srgbClr val="0070C0"/>
                </a:solidFill>
              </a:rPr>
              <a:t>Meeting point for</a:t>
            </a:r>
            <a:endParaRPr lang="en-SG" sz="40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activerain.com/image_store/uploads/agents/lbactiveagent/files/handing-keys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467" y="1652408"/>
            <a:ext cx="3064160" cy="439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2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WHAT DO YOU WANT TO SELL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4" y="2571349"/>
            <a:ext cx="4133850" cy="302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350" y="218082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 smtClean="0"/>
              <a:t>WHAT</a:t>
            </a:r>
            <a:r>
              <a:rPr lang="en-SG" b="1" dirty="0" smtClean="0"/>
              <a:t> </a:t>
            </a:r>
            <a:r>
              <a:rPr lang="en-SG" b="1" dirty="0" smtClean="0"/>
              <a:t>TO DO </a:t>
            </a:r>
            <a:endParaRPr lang="en-SG" b="1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122302" y="2065280"/>
            <a:ext cx="8403771" cy="5111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“</a:t>
            </a:r>
            <a:r>
              <a:rPr lang="en-US" b="1" i="1" dirty="0" smtClean="0">
                <a:solidFill>
                  <a:srgbClr val="0070C0"/>
                </a:solidFill>
              </a:rPr>
              <a:t>Package yourself “</a:t>
            </a: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“Build your brand “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	</a:t>
            </a: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  <a:latin typeface="Sitka Banner" panose="02000505000000020004" pitchFamily="2" charset="0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“Socialize your brand “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	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367" y="2065280"/>
            <a:ext cx="6151018" cy="33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5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506" y="0"/>
            <a:ext cx="10515600" cy="1325563"/>
          </a:xfrm>
        </p:spPr>
        <p:txBody>
          <a:bodyPr/>
          <a:lstStyle/>
          <a:p>
            <a:r>
              <a:rPr lang="en-SG" b="1" dirty="0"/>
              <a:t>HOW TO DO </a:t>
            </a:r>
            <a:endParaRPr lang="en-SG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927894" y="1503944"/>
            <a:ext cx="10336212" cy="53540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Define unique qualities about you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How would you tackle an overwhelming challenge with your skills?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What are your weaknesses? How would you deal with it in a critical </a:t>
            </a:r>
            <a:r>
              <a:rPr lang="en-US" sz="2400" dirty="0" smtClean="0"/>
              <a:t>situation</a:t>
            </a:r>
            <a:r>
              <a:rPr lang="en-US" sz="2400" dirty="0" smtClean="0">
                <a:latin typeface="+mj-lt"/>
              </a:rPr>
              <a:t> which makes you want to give up?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List your strengths? What skills would you like to acquire but have not had the opportunity yet?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What is the career stream that you want to get into?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883" y="452169"/>
            <a:ext cx="26193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061"/>
            <a:ext cx="10515600" cy="1325563"/>
          </a:xfrm>
        </p:spPr>
        <p:txBody>
          <a:bodyPr/>
          <a:lstStyle/>
          <a:p>
            <a:r>
              <a:rPr lang="en-US" b="1" dirty="0" smtClean="0"/>
              <a:t>Today we use</a:t>
            </a:r>
            <a:endParaRPr lang="en-SG" b="1" dirty="0"/>
          </a:p>
        </p:txBody>
      </p:sp>
      <p:pic>
        <p:nvPicPr>
          <p:cNvPr id="1026" name="Picture 2" descr="http://www.bookofjoe.com/images/2008/11/04/hoioiu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69" y="1407352"/>
            <a:ext cx="10044448" cy="50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98" y="519467"/>
            <a:ext cx="7846781" cy="58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214</Words>
  <Application>Microsoft Office PowerPoint</Application>
  <PresentationFormat>Widescreen</PresentationFormat>
  <Paragraphs>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Aharoni</vt:lpstr>
      <vt:lpstr>Arial</vt:lpstr>
      <vt:lpstr>Arial Black</vt:lpstr>
      <vt:lpstr>Calibri</vt:lpstr>
      <vt:lpstr>Calibri Light</vt:lpstr>
      <vt:lpstr>Sitka Banner</vt:lpstr>
      <vt:lpstr>Wingdings</vt:lpstr>
      <vt:lpstr>Office Theme</vt:lpstr>
      <vt:lpstr>Market Yourself </vt:lpstr>
      <vt:lpstr>WHO AM I </vt:lpstr>
      <vt:lpstr>WHO ARE YOU </vt:lpstr>
      <vt:lpstr>WHAT IS MARKET </vt:lpstr>
      <vt:lpstr>WHAT DO YOU WANT TO SELL</vt:lpstr>
      <vt:lpstr>WHAT TO DO </vt:lpstr>
      <vt:lpstr>HOW TO DO </vt:lpstr>
      <vt:lpstr>Today we use</vt:lpstr>
      <vt:lpstr>PowerPoint Presentation</vt:lpstr>
      <vt:lpstr>PowerPoint Presentation</vt:lpstr>
      <vt:lpstr>PowerPoint Presentation</vt:lpstr>
      <vt:lpstr>ENTREPRENEURS</vt:lpstr>
      <vt:lpstr>Ten Ways to Fail Entrepreneurship</vt:lpstr>
      <vt:lpstr>Don’t afraid to FALL,  Its will UP again </vt:lpstr>
      <vt:lpstr>My Favourite Quotes </vt:lpstr>
      <vt:lpstr>My Favourite Quotes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MD_PC</dc:creator>
  <cp:lastModifiedBy>Htun Htun Naing</cp:lastModifiedBy>
  <cp:revision>27</cp:revision>
  <dcterms:created xsi:type="dcterms:W3CDTF">2015-10-16T07:01:00Z</dcterms:created>
  <dcterms:modified xsi:type="dcterms:W3CDTF">2015-10-16T18:32:52Z</dcterms:modified>
</cp:coreProperties>
</file>