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18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74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60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35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66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8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6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4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77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0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AB86-1C64-6C41-9157-EEA1C3710598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7ED8-6CEE-E94A-851F-CD0D7AAF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3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88"/>
            <a:ext cx="8229600" cy="54164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Internet of things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Internet as services / distributions / ecommerce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Oway Group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562" y="283658"/>
            <a:ext cx="747288" cy="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53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21" y="1084025"/>
            <a:ext cx="6448757" cy="467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562" y="283658"/>
            <a:ext cx="747288" cy="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43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562" y="283658"/>
            <a:ext cx="747288" cy="656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013052"/>
            <a:ext cx="7260744" cy="54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67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1634" y="1220302"/>
            <a:ext cx="602398" cy="1488282"/>
            <a:chOff x="4793177" y="602676"/>
            <a:chExt cx="2604058" cy="5652648"/>
          </a:xfrm>
        </p:grpSpPr>
        <p:sp>
          <p:nvSpPr>
            <p:cNvPr id="15" name="Rounded Rectangle 14"/>
            <p:cNvSpPr/>
            <p:nvPr/>
          </p:nvSpPr>
          <p:spPr>
            <a:xfrm>
              <a:off x="4793177" y="602676"/>
              <a:ext cx="2604058" cy="56526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55550" y="1234646"/>
              <a:ext cx="2479311" cy="43887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855478" y="997510"/>
              <a:ext cx="467992" cy="55355"/>
            </a:xfrm>
            <a:prstGeom prst="roundRect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9744" y="5699608"/>
              <a:ext cx="479459" cy="4794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024092" y="759194"/>
              <a:ext cx="130762" cy="1307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htoo\Desktop\Ho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46" y="1259467"/>
              <a:ext cx="2452015" cy="436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965104" y="3923133"/>
              <a:ext cx="1160919" cy="993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AutoShape 4" descr="Displaying image1.PNG"/>
          <p:cNvSpPr>
            <a:spLocks noChangeAspect="1" noChangeArrowheads="1"/>
          </p:cNvSpPr>
          <p:nvPr/>
        </p:nvSpPr>
        <p:spPr bwMode="auto">
          <a:xfrm>
            <a:off x="116681" y="-14446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834" tIns="37417" rIns="74834" bIns="374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0958" y="1220302"/>
            <a:ext cx="4677558" cy="1552892"/>
          </a:xfrm>
          <a:prstGeom prst="rect">
            <a:avLst/>
          </a:prstGeom>
          <a:noFill/>
        </p:spPr>
        <p:txBody>
          <a:bodyPr wrap="square" lIns="74834" tIns="37417" rIns="74834" bIns="37417" rtlCol="0">
            <a:spAutoFit/>
          </a:bodyPr>
          <a:lstStyle/>
          <a:p>
            <a:r>
              <a:rPr lang="en-US" sz="1600" dirty="0" err="1" smtClean="0"/>
              <a:t>Oway</a:t>
            </a:r>
            <a:r>
              <a:rPr lang="en-US" sz="1600" dirty="0" smtClean="0"/>
              <a:t> Ride is a mobile apps that is specifically designed to provide secure private driving experience for consumers and corporate uses in Myanmar – leveraging  our experience with managing fleet and car rental network across all major and second tier cities in Myanmar. </a:t>
            </a:r>
            <a:endParaRPr lang="en-US" sz="16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894" y="3858871"/>
            <a:ext cx="609709" cy="14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070958" y="3858871"/>
            <a:ext cx="5220057" cy="1306671"/>
          </a:xfrm>
          <a:prstGeom prst="rect">
            <a:avLst/>
          </a:prstGeom>
          <a:noFill/>
        </p:spPr>
        <p:txBody>
          <a:bodyPr wrap="square" lIns="74834" tIns="37417" rIns="74834" bIns="37417" rtlCol="0">
            <a:spAutoFit/>
          </a:bodyPr>
          <a:lstStyle/>
          <a:p>
            <a:r>
              <a:rPr lang="en-US" sz="1600" dirty="0" smtClean="0"/>
              <a:t>Features include ability to call operator (24/7) via our apps, verifying passengers to control experience, extensive due diligence on drivers (we call partners), the ability to search in Myanmar Language for maps and addresses, a unique dispatch system that can coordinate across all network.</a:t>
            </a:r>
            <a:endParaRPr lang="en-US" sz="1600" dirty="0"/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4" r="26162" b="28908"/>
          <a:stretch/>
        </p:blipFill>
        <p:spPr>
          <a:xfrm>
            <a:off x="8016207" y="109204"/>
            <a:ext cx="549615" cy="90421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0" t="71580" r="11353" b="12076"/>
          <a:stretch/>
        </p:blipFill>
        <p:spPr>
          <a:xfrm>
            <a:off x="7781454" y="1013421"/>
            <a:ext cx="1007115" cy="2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24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Internet of things   Internet as services / distributions / ecommerce 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  Internet as services / distributions / ecommerce</dc:title>
  <dc:creator>Nay Aung</dc:creator>
  <cp:lastModifiedBy>User</cp:lastModifiedBy>
  <cp:revision>2</cp:revision>
  <dcterms:created xsi:type="dcterms:W3CDTF">2016-12-09T16:38:34Z</dcterms:created>
  <dcterms:modified xsi:type="dcterms:W3CDTF">2016-12-10T03:01:57Z</dcterms:modified>
</cp:coreProperties>
</file>